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21" r:id="rId5"/>
    <p:sldId id="256" r:id="rId6"/>
    <p:sldId id="322" r:id="rId7"/>
    <p:sldId id="258" r:id="rId8"/>
    <p:sldId id="299" r:id="rId9"/>
    <p:sldId id="324" r:id="rId10"/>
    <p:sldId id="301" r:id="rId11"/>
    <p:sldId id="302" r:id="rId12"/>
    <p:sldId id="326" r:id="rId13"/>
    <p:sldId id="364" r:id="rId14"/>
    <p:sldId id="287" r:id="rId15"/>
    <p:sldId id="340" r:id="rId16"/>
    <p:sldId id="365" r:id="rId17"/>
    <p:sldId id="366" r:id="rId18"/>
    <p:sldId id="357" r:id="rId19"/>
    <p:sldId id="367" r:id="rId20"/>
    <p:sldId id="356" r:id="rId21"/>
    <p:sldId id="368" r:id="rId22"/>
    <p:sldId id="358" r:id="rId23"/>
    <p:sldId id="369" r:id="rId24"/>
    <p:sldId id="362" r:id="rId25"/>
    <p:sldId id="370" r:id="rId26"/>
    <p:sldId id="363" r:id="rId27"/>
    <p:sldId id="371" r:id="rId28"/>
    <p:sldId id="295" r:id="rId29"/>
    <p:sldId id="266" r:id="rId30"/>
    <p:sldId id="259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ffany Ashworth" initials="TA" lastIdx="1" clrIdx="0">
    <p:extLst>
      <p:ext uri="{19B8F6BF-5375-455C-9EA6-DF929625EA0E}">
        <p15:presenceInfo xmlns:p15="http://schemas.microsoft.com/office/powerpoint/2012/main" userId="S-1-5-21-606747145-562591055-839522115-4100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B3F"/>
    <a:srgbClr val="17285D"/>
    <a:srgbClr val="13204B"/>
    <a:srgbClr val="4F81BD"/>
    <a:srgbClr val="87A0BD"/>
    <a:srgbClr val="9CB844"/>
    <a:srgbClr val="B0C97C"/>
    <a:srgbClr val="71BED2"/>
    <a:srgbClr val="749CCB"/>
    <a:srgbClr val="86D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86141" autoAdjust="0"/>
  </p:normalViewPr>
  <p:slideViewPr>
    <p:cSldViewPr snapToGrid="0">
      <p:cViewPr varScale="1">
        <p:scale>
          <a:sx n="117" d="100"/>
          <a:sy n="117" d="100"/>
        </p:scale>
        <p:origin x="10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26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Ashworth" userId="6ee35e5c-f2f9-4668-b0c4-20b8c5104307" providerId="ADAL" clId="{2ED91262-9426-4D72-84E7-A4B5FE528110}"/>
    <pc:docChg chg="custSel delSld modSld">
      <pc:chgData name="Tiffany Ashworth" userId="6ee35e5c-f2f9-4668-b0c4-20b8c5104307" providerId="ADAL" clId="{2ED91262-9426-4D72-84E7-A4B5FE528110}" dt="2024-02-14T05:18:10.979" v="75" actId="20577"/>
      <pc:docMkLst>
        <pc:docMk/>
      </pc:docMkLst>
      <pc:sldChg chg="modSp">
        <pc:chgData name="Tiffany Ashworth" userId="6ee35e5c-f2f9-4668-b0c4-20b8c5104307" providerId="ADAL" clId="{2ED91262-9426-4D72-84E7-A4B5FE528110}" dt="2024-02-14T05:18:10.979" v="75" actId="20577"/>
        <pc:sldMkLst>
          <pc:docMk/>
          <pc:sldMk cId="4243735317" sldId="256"/>
        </pc:sldMkLst>
        <pc:spChg chg="mod">
          <ac:chgData name="Tiffany Ashworth" userId="6ee35e5c-f2f9-4668-b0c4-20b8c5104307" providerId="ADAL" clId="{2ED91262-9426-4D72-84E7-A4B5FE528110}" dt="2024-02-14T05:18:10.979" v="75" actId="20577"/>
          <ac:spMkLst>
            <pc:docMk/>
            <pc:sldMk cId="4243735317" sldId="256"/>
            <ac:spMk id="2" creationId="{C95C7BE7-F4B7-43C2-91DA-BE76A67CC257}"/>
          </ac:spMkLst>
        </pc:spChg>
        <pc:spChg chg="mod">
          <ac:chgData name="Tiffany Ashworth" userId="6ee35e5c-f2f9-4668-b0c4-20b8c5104307" providerId="ADAL" clId="{2ED91262-9426-4D72-84E7-A4B5FE528110}" dt="2024-02-14T05:17:06.538" v="23" actId="20577"/>
          <ac:spMkLst>
            <pc:docMk/>
            <pc:sldMk cId="4243735317" sldId="256"/>
            <ac:spMk id="5" creationId="{98DE3AEB-7377-47E1-9389-C9EDD303514E}"/>
          </ac:spMkLst>
        </pc:spChg>
      </pc:sldChg>
      <pc:sldChg chg="modSp">
        <pc:chgData name="Tiffany Ashworth" userId="6ee35e5c-f2f9-4668-b0c4-20b8c5104307" providerId="ADAL" clId="{2ED91262-9426-4D72-84E7-A4B5FE528110}" dt="2024-02-14T05:17:38.884" v="70" actId="20577"/>
        <pc:sldMkLst>
          <pc:docMk/>
          <pc:sldMk cId="1287024412" sldId="299"/>
        </pc:sldMkLst>
        <pc:spChg chg="mod">
          <ac:chgData name="Tiffany Ashworth" userId="6ee35e5c-f2f9-4668-b0c4-20b8c5104307" providerId="ADAL" clId="{2ED91262-9426-4D72-84E7-A4B5FE528110}" dt="2024-02-14T05:17:38.884" v="70" actId="20577"/>
          <ac:spMkLst>
            <pc:docMk/>
            <pc:sldMk cId="1287024412" sldId="299"/>
            <ac:spMk id="3" creationId="{750587D2-B257-FD2C-45BB-1C71E623EA5B}"/>
          </ac:spMkLst>
        </pc:spChg>
      </pc:sldChg>
      <pc:sldChg chg="modSp">
        <pc:chgData name="Tiffany Ashworth" userId="6ee35e5c-f2f9-4668-b0c4-20b8c5104307" providerId="ADAL" clId="{2ED91262-9426-4D72-84E7-A4B5FE528110}" dt="2024-02-14T05:18:01.044" v="72" actId="108"/>
        <pc:sldMkLst>
          <pc:docMk/>
          <pc:sldMk cId="836120714" sldId="324"/>
        </pc:sldMkLst>
        <pc:spChg chg="mod">
          <ac:chgData name="Tiffany Ashworth" userId="6ee35e5c-f2f9-4668-b0c4-20b8c5104307" providerId="ADAL" clId="{2ED91262-9426-4D72-84E7-A4B5FE528110}" dt="2024-02-14T05:18:01.044" v="72" actId="108"/>
          <ac:spMkLst>
            <pc:docMk/>
            <pc:sldMk cId="836120714" sldId="324"/>
            <ac:spMk id="3" creationId="{FDFCA274-B337-89F6-79E8-4986C350F022}"/>
          </ac:spMkLst>
        </pc:spChg>
      </pc:sldChg>
    </pc:docChg>
  </pc:docChgLst>
  <pc:docChgLst>
    <pc:chgData name="Tiffany Ashworth" userId="6ee35e5c-f2f9-4668-b0c4-20b8c5104307" providerId="ADAL" clId="{7642E528-48C6-4AA2-9DDB-07A45711C15A}"/>
    <pc:docChg chg="undo custSel addSld delSld modSld sldOrd">
      <pc:chgData name="Tiffany Ashworth" userId="6ee35e5c-f2f9-4668-b0c4-20b8c5104307" providerId="ADAL" clId="{7642E528-48C6-4AA2-9DDB-07A45711C15A}" dt="2024-02-16T22:52:16.785" v="7977" actId="20577"/>
      <pc:docMkLst>
        <pc:docMk/>
      </pc:docMkLst>
      <pc:sldChg chg="delSp modSp del">
        <pc:chgData name="Tiffany Ashworth" userId="6ee35e5c-f2f9-4668-b0c4-20b8c5104307" providerId="ADAL" clId="{7642E528-48C6-4AA2-9DDB-07A45711C15A}" dt="2024-02-16T08:16:41.932" v="4401" actId="2696"/>
        <pc:sldMkLst>
          <pc:docMk/>
          <pc:sldMk cId="166129484" sldId="283"/>
        </pc:sldMkLst>
        <pc:spChg chg="mod">
          <ac:chgData name="Tiffany Ashworth" userId="6ee35e5c-f2f9-4668-b0c4-20b8c5104307" providerId="ADAL" clId="{7642E528-48C6-4AA2-9DDB-07A45711C15A}" dt="2024-02-16T06:55:35.008" v="4399" actId="6549"/>
          <ac:spMkLst>
            <pc:docMk/>
            <pc:sldMk cId="166129484" sldId="283"/>
            <ac:spMk id="3" creationId="{3BB9A81E-770E-43DC-8751-B44175D93516}"/>
          </ac:spMkLst>
        </pc:spChg>
        <pc:picChg chg="del">
          <ac:chgData name="Tiffany Ashworth" userId="6ee35e5c-f2f9-4668-b0c4-20b8c5104307" providerId="ADAL" clId="{7642E528-48C6-4AA2-9DDB-07A45711C15A}" dt="2024-02-14T05:19:52.760" v="0" actId="478"/>
          <ac:picMkLst>
            <pc:docMk/>
            <pc:sldMk cId="166129484" sldId="283"/>
            <ac:picMk id="4" creationId="{3874E87D-E561-4566-913B-1FF39FF3122C}"/>
          </ac:picMkLst>
        </pc:picChg>
      </pc:sldChg>
      <pc:sldChg chg="addSp delSp modSp">
        <pc:chgData name="Tiffany Ashworth" userId="6ee35e5c-f2f9-4668-b0c4-20b8c5104307" providerId="ADAL" clId="{7642E528-48C6-4AA2-9DDB-07A45711C15A}" dt="2024-02-14T08:05:27.327" v="2643" actId="14100"/>
        <pc:sldMkLst>
          <pc:docMk/>
          <pc:sldMk cId="3834355640" sldId="287"/>
        </pc:sldMkLst>
        <pc:spChg chg="mod">
          <ac:chgData name="Tiffany Ashworth" userId="6ee35e5c-f2f9-4668-b0c4-20b8c5104307" providerId="ADAL" clId="{7642E528-48C6-4AA2-9DDB-07A45711C15A}" dt="2024-02-14T06:44:50.207" v="191" actId="6549"/>
          <ac:spMkLst>
            <pc:docMk/>
            <pc:sldMk cId="3834355640" sldId="287"/>
            <ac:spMk id="2" creationId="{33A1DC04-E28D-4621-8308-D22C61F7B36D}"/>
          </ac:spMkLst>
        </pc:spChg>
        <pc:spChg chg="add mod">
          <ac:chgData name="Tiffany Ashworth" userId="6ee35e5c-f2f9-4668-b0c4-20b8c5104307" providerId="ADAL" clId="{7642E528-48C6-4AA2-9DDB-07A45711C15A}" dt="2024-02-14T08:05:27.327" v="2643" actId="14100"/>
          <ac:spMkLst>
            <pc:docMk/>
            <pc:sldMk cId="3834355640" sldId="287"/>
            <ac:spMk id="8" creationId="{C2F233E0-6E0F-4957-AA20-08C642087DB6}"/>
          </ac:spMkLst>
        </pc:spChg>
        <pc:picChg chg="add del mod">
          <ac:chgData name="Tiffany Ashworth" userId="6ee35e5c-f2f9-4668-b0c4-20b8c5104307" providerId="ADAL" clId="{7642E528-48C6-4AA2-9DDB-07A45711C15A}" dt="2024-02-14T05:39:40.224" v="138" actId="478"/>
          <ac:picMkLst>
            <pc:docMk/>
            <pc:sldMk cId="3834355640" sldId="287"/>
            <ac:picMk id="4" creationId="{3F3A6708-D0A7-4227-9835-0DCE98FCB5AE}"/>
          </ac:picMkLst>
        </pc:picChg>
        <pc:picChg chg="del">
          <ac:chgData name="Tiffany Ashworth" userId="6ee35e5c-f2f9-4668-b0c4-20b8c5104307" providerId="ADAL" clId="{7642E528-48C6-4AA2-9DDB-07A45711C15A}" dt="2024-02-14T05:24:33.271" v="82" actId="478"/>
          <ac:picMkLst>
            <pc:docMk/>
            <pc:sldMk cId="3834355640" sldId="287"/>
            <ac:picMk id="6" creationId="{5090C0C3-7516-410C-BD1D-AD080FA9EACF}"/>
          </ac:picMkLst>
        </pc:picChg>
        <pc:picChg chg="add mod">
          <ac:chgData name="Tiffany Ashworth" userId="6ee35e5c-f2f9-4668-b0c4-20b8c5104307" providerId="ADAL" clId="{7642E528-48C6-4AA2-9DDB-07A45711C15A}" dt="2024-02-14T06:59:38.013" v="485" actId="14100"/>
          <ac:picMkLst>
            <pc:docMk/>
            <pc:sldMk cId="3834355640" sldId="287"/>
            <ac:picMk id="7" creationId="{D5418D15-FB9C-4C4C-86D4-0FD44576DBB4}"/>
          </ac:picMkLst>
        </pc:picChg>
      </pc:sldChg>
      <pc:sldChg chg="modSp">
        <pc:chgData name="Tiffany Ashworth" userId="6ee35e5c-f2f9-4668-b0c4-20b8c5104307" providerId="ADAL" clId="{7642E528-48C6-4AA2-9DDB-07A45711C15A}" dt="2024-02-16T10:17:18.583" v="7907" actId="20577"/>
        <pc:sldMkLst>
          <pc:docMk/>
          <pc:sldMk cId="3880879661" sldId="295"/>
        </pc:sldMkLst>
        <pc:spChg chg="mod">
          <ac:chgData name="Tiffany Ashworth" userId="6ee35e5c-f2f9-4668-b0c4-20b8c5104307" providerId="ADAL" clId="{7642E528-48C6-4AA2-9DDB-07A45711C15A}" dt="2024-02-16T10:17:18.583" v="7907" actId="20577"/>
          <ac:spMkLst>
            <pc:docMk/>
            <pc:sldMk cId="3880879661" sldId="295"/>
            <ac:spMk id="3" creationId="{827520CF-C875-4431-9BFA-163E6B2A8EAB}"/>
          </ac:spMkLst>
        </pc:spChg>
      </pc:sldChg>
      <pc:sldChg chg="modSp">
        <pc:chgData name="Tiffany Ashworth" userId="6ee35e5c-f2f9-4668-b0c4-20b8c5104307" providerId="ADAL" clId="{7642E528-48C6-4AA2-9DDB-07A45711C15A}" dt="2024-02-16T22:49:41.481" v="7908" actId="20577"/>
        <pc:sldMkLst>
          <pc:docMk/>
          <pc:sldMk cId="1287024412" sldId="299"/>
        </pc:sldMkLst>
        <pc:spChg chg="mod">
          <ac:chgData name="Tiffany Ashworth" userId="6ee35e5c-f2f9-4668-b0c4-20b8c5104307" providerId="ADAL" clId="{7642E528-48C6-4AA2-9DDB-07A45711C15A}" dt="2024-02-16T22:49:41.481" v="7908" actId="20577"/>
          <ac:spMkLst>
            <pc:docMk/>
            <pc:sldMk cId="1287024412" sldId="299"/>
            <ac:spMk id="3" creationId="{750587D2-B257-FD2C-45BB-1C71E623EA5B}"/>
          </ac:spMkLst>
        </pc:spChg>
      </pc:sldChg>
      <pc:sldChg chg="del">
        <pc:chgData name="Tiffany Ashworth" userId="6ee35e5c-f2f9-4668-b0c4-20b8c5104307" providerId="ADAL" clId="{7642E528-48C6-4AA2-9DDB-07A45711C15A}" dt="2024-02-16T08:16:40.034" v="4400" actId="2696"/>
        <pc:sldMkLst>
          <pc:docMk/>
          <pc:sldMk cId="3033418847" sldId="300"/>
        </pc:sldMkLst>
      </pc:sldChg>
      <pc:sldChg chg="modSp">
        <pc:chgData name="Tiffany Ashworth" userId="6ee35e5c-f2f9-4668-b0c4-20b8c5104307" providerId="ADAL" clId="{7642E528-48C6-4AA2-9DDB-07A45711C15A}" dt="2024-02-14T05:20:56.585" v="62" actId="20577"/>
        <pc:sldMkLst>
          <pc:docMk/>
          <pc:sldMk cId="2637202082" sldId="302"/>
        </pc:sldMkLst>
        <pc:spChg chg="mod">
          <ac:chgData name="Tiffany Ashworth" userId="6ee35e5c-f2f9-4668-b0c4-20b8c5104307" providerId="ADAL" clId="{7642E528-48C6-4AA2-9DDB-07A45711C15A}" dt="2024-02-14T05:20:56.585" v="62" actId="20577"/>
          <ac:spMkLst>
            <pc:docMk/>
            <pc:sldMk cId="2637202082" sldId="302"/>
            <ac:spMk id="3" creationId="{A6B83A4C-6237-469D-9294-CAA5613A23B7}"/>
          </ac:spMkLst>
        </pc:spChg>
      </pc:sldChg>
      <pc:sldChg chg="addSp delSp modSp">
        <pc:chgData name="Tiffany Ashworth" userId="6ee35e5c-f2f9-4668-b0c4-20b8c5104307" providerId="ADAL" clId="{7642E528-48C6-4AA2-9DDB-07A45711C15A}" dt="2024-02-15T23:36:14.173" v="4319" actId="1076"/>
        <pc:sldMkLst>
          <pc:docMk/>
          <pc:sldMk cId="3501571502" sldId="340"/>
        </pc:sldMkLst>
        <pc:spChg chg="mod">
          <ac:chgData name="Tiffany Ashworth" userId="6ee35e5c-f2f9-4668-b0c4-20b8c5104307" providerId="ADAL" clId="{7642E528-48C6-4AA2-9DDB-07A45711C15A}" dt="2024-02-14T07:04:01.980" v="531" actId="313"/>
          <ac:spMkLst>
            <pc:docMk/>
            <pc:sldMk cId="3501571502" sldId="340"/>
            <ac:spMk id="2" creationId="{F8E5FE44-4D8A-4127-B7A1-F057B86EE406}"/>
          </ac:spMkLst>
        </pc:spChg>
        <pc:spChg chg="add del">
          <ac:chgData name="Tiffany Ashworth" userId="6ee35e5c-f2f9-4668-b0c4-20b8c5104307" providerId="ADAL" clId="{7642E528-48C6-4AA2-9DDB-07A45711C15A}" dt="2024-02-14T07:05:06.048" v="533"/>
          <ac:spMkLst>
            <pc:docMk/>
            <pc:sldMk cId="3501571502" sldId="340"/>
            <ac:spMk id="4" creationId="{C23FD9B7-C67C-4A32-B0E8-5FB8A8A9B4A2}"/>
          </ac:spMkLst>
        </pc:spChg>
        <pc:spChg chg="del">
          <ac:chgData name="Tiffany Ashworth" userId="6ee35e5c-f2f9-4668-b0c4-20b8c5104307" providerId="ADAL" clId="{7642E528-48C6-4AA2-9DDB-07A45711C15A}" dt="2024-02-14T05:44:54.698" v="145" actId="478"/>
          <ac:spMkLst>
            <pc:docMk/>
            <pc:sldMk cId="3501571502" sldId="340"/>
            <ac:spMk id="5" creationId="{2E8306A1-9290-45F5-BCCB-3C2078A5FC69}"/>
          </ac:spMkLst>
        </pc:spChg>
        <pc:spChg chg="add del">
          <ac:chgData name="Tiffany Ashworth" userId="6ee35e5c-f2f9-4668-b0c4-20b8c5104307" providerId="ADAL" clId="{7642E528-48C6-4AA2-9DDB-07A45711C15A}" dt="2024-02-14T07:05:18.756" v="535" actId="478"/>
          <ac:spMkLst>
            <pc:docMk/>
            <pc:sldMk cId="3501571502" sldId="340"/>
            <ac:spMk id="6" creationId="{DFD30213-7E11-49F7-B942-F5FD92104BEF}"/>
          </ac:spMkLst>
        </pc:spChg>
        <pc:spChg chg="add mod">
          <ac:chgData name="Tiffany Ashworth" userId="6ee35e5c-f2f9-4668-b0c4-20b8c5104307" providerId="ADAL" clId="{7642E528-48C6-4AA2-9DDB-07A45711C15A}" dt="2024-02-15T23:36:05.326" v="4317" actId="14100"/>
          <ac:spMkLst>
            <pc:docMk/>
            <pc:sldMk cId="3501571502" sldId="340"/>
            <ac:spMk id="8" creationId="{BCA49C9A-C12E-440B-BA46-D59D0E66A502}"/>
          </ac:spMkLst>
        </pc:spChg>
        <pc:spChg chg="del">
          <ac:chgData name="Tiffany Ashworth" userId="6ee35e5c-f2f9-4668-b0c4-20b8c5104307" providerId="ADAL" clId="{7642E528-48C6-4AA2-9DDB-07A45711C15A}" dt="2024-02-14T05:44:54.698" v="145" actId="478"/>
          <ac:spMkLst>
            <pc:docMk/>
            <pc:sldMk cId="3501571502" sldId="340"/>
            <ac:spMk id="8" creationId="{C9CD729A-3D9E-44BF-8AB2-68AD31D568EF}"/>
          </ac:spMkLst>
        </pc:spChg>
        <pc:spChg chg="del">
          <ac:chgData name="Tiffany Ashworth" userId="6ee35e5c-f2f9-4668-b0c4-20b8c5104307" providerId="ADAL" clId="{7642E528-48C6-4AA2-9DDB-07A45711C15A}" dt="2024-02-14T05:44:58.258" v="146" actId="478"/>
          <ac:spMkLst>
            <pc:docMk/>
            <pc:sldMk cId="3501571502" sldId="340"/>
            <ac:spMk id="9" creationId="{8A0CAE2A-1AE6-48EA-8F50-A0B5AFB136BC}"/>
          </ac:spMkLst>
        </pc:spChg>
        <pc:spChg chg="add del mod">
          <ac:chgData name="Tiffany Ashworth" userId="6ee35e5c-f2f9-4668-b0c4-20b8c5104307" providerId="ADAL" clId="{7642E528-48C6-4AA2-9DDB-07A45711C15A}" dt="2024-02-15T22:34:46.911" v="3636"/>
          <ac:spMkLst>
            <pc:docMk/>
            <pc:sldMk cId="3501571502" sldId="340"/>
            <ac:spMk id="11" creationId="{BC79EDA5-C98C-4BF4-8523-68C2BD103245}"/>
          </ac:spMkLst>
        </pc:spChg>
        <pc:picChg chg="add del">
          <ac:chgData name="Tiffany Ashworth" userId="6ee35e5c-f2f9-4668-b0c4-20b8c5104307" providerId="ADAL" clId="{7642E528-48C6-4AA2-9DDB-07A45711C15A}" dt="2024-02-15T22:32:56.022" v="3627" actId="478"/>
          <ac:picMkLst>
            <pc:docMk/>
            <pc:sldMk cId="3501571502" sldId="340"/>
            <ac:picMk id="3" creationId="{7BE81165-B268-45A3-941C-FF71ACFD1C4F}"/>
          </ac:picMkLst>
        </pc:picChg>
        <pc:picChg chg="del">
          <ac:chgData name="Tiffany Ashworth" userId="6ee35e5c-f2f9-4668-b0c4-20b8c5104307" providerId="ADAL" clId="{7642E528-48C6-4AA2-9DDB-07A45711C15A}" dt="2024-02-14T05:44:04.035" v="144" actId="478"/>
          <ac:picMkLst>
            <pc:docMk/>
            <pc:sldMk cId="3501571502" sldId="340"/>
            <ac:picMk id="3" creationId="{AEBD8544-BFB0-4D47-9ED1-C883DDD1579E}"/>
          </ac:picMkLst>
        </pc:picChg>
        <pc:picChg chg="add del mod">
          <ac:chgData name="Tiffany Ashworth" userId="6ee35e5c-f2f9-4668-b0c4-20b8c5104307" providerId="ADAL" clId="{7642E528-48C6-4AA2-9DDB-07A45711C15A}" dt="2024-02-15T22:36:56.552" v="3650" actId="478"/>
          <ac:picMkLst>
            <pc:docMk/>
            <pc:sldMk cId="3501571502" sldId="340"/>
            <ac:picMk id="4" creationId="{EF19793A-437E-4950-B259-AE7F0260EC39}"/>
          </ac:picMkLst>
        </pc:picChg>
        <pc:picChg chg="add mod">
          <ac:chgData name="Tiffany Ashworth" userId="6ee35e5c-f2f9-4668-b0c4-20b8c5104307" providerId="ADAL" clId="{7642E528-48C6-4AA2-9DDB-07A45711C15A}" dt="2024-02-15T23:36:14.173" v="4319" actId="1076"/>
          <ac:picMkLst>
            <pc:docMk/>
            <pc:sldMk cId="3501571502" sldId="340"/>
            <ac:picMk id="5" creationId="{54AEDCC2-87E2-4B84-8689-A89EFA56731B}"/>
          </ac:picMkLst>
        </pc:picChg>
        <pc:picChg chg="add del mod">
          <ac:chgData name="Tiffany Ashworth" userId="6ee35e5c-f2f9-4668-b0c4-20b8c5104307" providerId="ADAL" clId="{7642E528-48C6-4AA2-9DDB-07A45711C15A}" dt="2024-02-15T22:35:43.456" v="3642" actId="478"/>
          <ac:picMkLst>
            <pc:docMk/>
            <pc:sldMk cId="3501571502" sldId="340"/>
            <ac:picMk id="7" creationId="{4425A126-07BD-471D-850A-BFD08E8782F7}"/>
          </ac:picMkLst>
        </pc:picChg>
        <pc:picChg chg="del">
          <ac:chgData name="Tiffany Ashworth" userId="6ee35e5c-f2f9-4668-b0c4-20b8c5104307" providerId="ADAL" clId="{7642E528-48C6-4AA2-9DDB-07A45711C15A}" dt="2024-02-14T05:44:54.698" v="145" actId="478"/>
          <ac:picMkLst>
            <pc:docMk/>
            <pc:sldMk cId="3501571502" sldId="340"/>
            <ac:picMk id="10" creationId="{35FAFFF2-C331-4E71-AD1E-6FCA84EEEB87}"/>
          </ac:picMkLst>
        </pc:picChg>
      </pc:sldChg>
      <pc:sldChg chg="modSp del">
        <pc:chgData name="Tiffany Ashworth" userId="6ee35e5c-f2f9-4668-b0c4-20b8c5104307" providerId="ADAL" clId="{7642E528-48C6-4AA2-9DDB-07A45711C15A}" dt="2024-02-15T22:54:57.676" v="3886" actId="2696"/>
        <pc:sldMkLst>
          <pc:docMk/>
          <pc:sldMk cId="3942587882" sldId="349"/>
        </pc:sldMkLst>
        <pc:spChg chg="mod">
          <ac:chgData name="Tiffany Ashworth" userId="6ee35e5c-f2f9-4668-b0c4-20b8c5104307" providerId="ADAL" clId="{7642E528-48C6-4AA2-9DDB-07A45711C15A}" dt="2024-02-14T08:22:15.301" v="3137" actId="20577"/>
          <ac:spMkLst>
            <pc:docMk/>
            <pc:sldMk cId="3942587882" sldId="349"/>
            <ac:spMk id="2" creationId="{2614C710-41DB-4B21-ABF0-CEC9917FE1E1}"/>
          </ac:spMkLst>
        </pc:spChg>
      </pc:sldChg>
      <pc:sldChg chg="modSp add del">
        <pc:chgData name="Tiffany Ashworth" userId="6ee35e5c-f2f9-4668-b0c4-20b8c5104307" providerId="ADAL" clId="{7642E528-48C6-4AA2-9DDB-07A45711C15A}" dt="2024-02-15T22:54:50.926" v="3884" actId="2696"/>
        <pc:sldMkLst>
          <pc:docMk/>
          <pc:sldMk cId="893917481" sldId="351"/>
        </pc:sldMkLst>
        <pc:spChg chg="mod">
          <ac:chgData name="Tiffany Ashworth" userId="6ee35e5c-f2f9-4668-b0c4-20b8c5104307" providerId="ADAL" clId="{7642E528-48C6-4AA2-9DDB-07A45711C15A}" dt="2024-02-14T08:20:40.029" v="3110" actId="20577"/>
          <ac:spMkLst>
            <pc:docMk/>
            <pc:sldMk cId="893917481" sldId="351"/>
            <ac:spMk id="2" creationId="{38C60D28-FB32-4E7A-DB50-5336885740F5}"/>
          </ac:spMkLst>
        </pc:spChg>
      </pc:sldChg>
      <pc:sldChg chg="addSp delSp modSp add">
        <pc:chgData name="Tiffany Ashworth" userId="6ee35e5c-f2f9-4668-b0c4-20b8c5104307" providerId="ADAL" clId="{7642E528-48C6-4AA2-9DDB-07A45711C15A}" dt="2024-02-15T22:57:13.300" v="3888" actId="478"/>
        <pc:sldMkLst>
          <pc:docMk/>
          <pc:sldMk cId="2483876123" sldId="356"/>
        </pc:sldMkLst>
        <pc:spChg chg="mod">
          <ac:chgData name="Tiffany Ashworth" userId="6ee35e5c-f2f9-4668-b0c4-20b8c5104307" providerId="ADAL" clId="{7642E528-48C6-4AA2-9DDB-07A45711C15A}" dt="2024-02-14T08:26:19.921" v="3209" actId="20577"/>
          <ac:spMkLst>
            <pc:docMk/>
            <pc:sldMk cId="2483876123" sldId="356"/>
            <ac:spMk id="2" creationId="{F8E5FE44-4D8A-4127-B7A1-F057B86EE406}"/>
          </ac:spMkLst>
        </pc:spChg>
        <pc:spChg chg="add mod">
          <ac:chgData name="Tiffany Ashworth" userId="6ee35e5c-f2f9-4668-b0c4-20b8c5104307" providerId="ADAL" clId="{7642E528-48C6-4AA2-9DDB-07A45711C15A}" dt="2024-02-14T07:36:05.716" v="1413" actId="255"/>
          <ac:spMkLst>
            <pc:docMk/>
            <pc:sldMk cId="2483876123" sldId="356"/>
            <ac:spMk id="4" creationId="{731F3E1D-75A8-463F-A74F-341496819563}"/>
          </ac:spMkLst>
        </pc:spChg>
        <pc:picChg chg="add mod">
          <ac:chgData name="Tiffany Ashworth" userId="6ee35e5c-f2f9-4668-b0c4-20b8c5104307" providerId="ADAL" clId="{7642E528-48C6-4AA2-9DDB-07A45711C15A}" dt="2024-02-14T07:21:36.687" v="829" actId="1076"/>
          <ac:picMkLst>
            <pc:docMk/>
            <pc:sldMk cId="2483876123" sldId="356"/>
            <ac:picMk id="3" creationId="{C4581755-019E-4ED8-8FE0-5767BC376680}"/>
          </ac:picMkLst>
        </pc:picChg>
        <pc:picChg chg="add del">
          <ac:chgData name="Tiffany Ashworth" userId="6ee35e5c-f2f9-4668-b0c4-20b8c5104307" providerId="ADAL" clId="{7642E528-48C6-4AA2-9DDB-07A45711C15A}" dt="2024-02-15T22:57:13.300" v="3888" actId="478"/>
          <ac:picMkLst>
            <pc:docMk/>
            <pc:sldMk cId="2483876123" sldId="356"/>
            <ac:picMk id="1026" creationId="{B4D89BFE-639F-48B3-BD09-59D53BF49624}"/>
          </ac:picMkLst>
        </pc:picChg>
      </pc:sldChg>
      <pc:sldChg chg="addSp delSp modSp add del ord addCm delCm">
        <pc:chgData name="Tiffany Ashworth" userId="6ee35e5c-f2f9-4668-b0c4-20b8c5104307" providerId="ADAL" clId="{7642E528-48C6-4AA2-9DDB-07A45711C15A}" dt="2024-02-16T10:05:42.251" v="7705" actId="6549"/>
        <pc:sldMkLst>
          <pc:docMk/>
          <pc:sldMk cId="2976402718" sldId="357"/>
        </pc:sldMkLst>
        <pc:spChg chg="mod">
          <ac:chgData name="Tiffany Ashworth" userId="6ee35e5c-f2f9-4668-b0c4-20b8c5104307" providerId="ADAL" clId="{7642E528-48C6-4AA2-9DDB-07A45711C15A}" dt="2024-02-14T07:12:01.960" v="694" actId="20577"/>
          <ac:spMkLst>
            <pc:docMk/>
            <pc:sldMk cId="2976402718" sldId="357"/>
            <ac:spMk id="2" creationId="{F8E5FE44-4D8A-4127-B7A1-F057B86EE406}"/>
          </ac:spMkLst>
        </pc:spChg>
        <pc:spChg chg="add mod ord">
          <ac:chgData name="Tiffany Ashworth" userId="6ee35e5c-f2f9-4668-b0c4-20b8c5104307" providerId="ADAL" clId="{7642E528-48C6-4AA2-9DDB-07A45711C15A}" dt="2024-02-16T09:35:36.693" v="6157" actId="113"/>
          <ac:spMkLst>
            <pc:docMk/>
            <pc:sldMk cId="2976402718" sldId="357"/>
            <ac:spMk id="3" creationId="{4FAE02A8-2B7B-4E1E-B61C-F202479255FF}"/>
          </ac:spMkLst>
        </pc:spChg>
        <pc:spChg chg="add del mod">
          <ac:chgData name="Tiffany Ashworth" userId="6ee35e5c-f2f9-4668-b0c4-20b8c5104307" providerId="ADAL" clId="{7642E528-48C6-4AA2-9DDB-07A45711C15A}" dt="2024-02-14T07:38:36.371" v="1417" actId="767"/>
          <ac:spMkLst>
            <pc:docMk/>
            <pc:sldMk cId="2976402718" sldId="357"/>
            <ac:spMk id="4" creationId="{C8FCD2F2-20EE-4DB4-81DF-CB64F6C84A62}"/>
          </ac:spMkLst>
        </pc:spChg>
        <pc:spChg chg="add del mod ord">
          <ac:chgData name="Tiffany Ashworth" userId="6ee35e5c-f2f9-4668-b0c4-20b8c5104307" providerId="ADAL" clId="{7642E528-48C6-4AA2-9DDB-07A45711C15A}" dt="2024-02-16T10:05:42.251" v="7705" actId="6549"/>
          <ac:spMkLst>
            <pc:docMk/>
            <pc:sldMk cId="2976402718" sldId="357"/>
            <ac:spMk id="5" creationId="{1B3BE35B-4612-409D-9A26-DAE162B0B380}"/>
          </ac:spMkLst>
        </pc:spChg>
        <pc:spChg chg="add mod">
          <ac:chgData name="Tiffany Ashworth" userId="6ee35e5c-f2f9-4668-b0c4-20b8c5104307" providerId="ADAL" clId="{7642E528-48C6-4AA2-9DDB-07A45711C15A}" dt="2024-02-16T09:54:49.822" v="6715" actId="1076"/>
          <ac:spMkLst>
            <pc:docMk/>
            <pc:sldMk cId="2976402718" sldId="357"/>
            <ac:spMk id="9" creationId="{AE241264-ABE7-4D75-A597-119C3F8E4A43}"/>
          </ac:spMkLst>
        </pc:spChg>
        <pc:spChg chg="add mod">
          <ac:chgData name="Tiffany Ashworth" userId="6ee35e5c-f2f9-4668-b0c4-20b8c5104307" providerId="ADAL" clId="{7642E528-48C6-4AA2-9DDB-07A45711C15A}" dt="2024-02-16T09:56:17.172" v="6778" actId="1076"/>
          <ac:spMkLst>
            <pc:docMk/>
            <pc:sldMk cId="2976402718" sldId="357"/>
            <ac:spMk id="10" creationId="{E12CC4D6-E136-4529-B7DF-ECD9CAE04CEC}"/>
          </ac:spMkLst>
        </pc:spChg>
        <pc:picChg chg="add mod">
          <ac:chgData name="Tiffany Ashworth" userId="6ee35e5c-f2f9-4668-b0c4-20b8c5104307" providerId="ADAL" clId="{7642E528-48C6-4AA2-9DDB-07A45711C15A}" dt="2024-02-16T09:54:44.880" v="6714" actId="1076"/>
          <ac:picMkLst>
            <pc:docMk/>
            <pc:sldMk cId="2976402718" sldId="357"/>
            <ac:picMk id="4" creationId="{DFACD14E-3CDB-4D5D-A622-469C167DEBDB}"/>
          </ac:picMkLst>
        </pc:picChg>
        <pc:picChg chg="add mod ord">
          <ac:chgData name="Tiffany Ashworth" userId="6ee35e5c-f2f9-4668-b0c4-20b8c5104307" providerId="ADAL" clId="{7642E528-48C6-4AA2-9DDB-07A45711C15A}" dt="2024-02-16T09:35:41.465" v="6159" actId="1076"/>
          <ac:picMkLst>
            <pc:docMk/>
            <pc:sldMk cId="2976402718" sldId="357"/>
            <ac:picMk id="7" creationId="{C500B00B-7B55-4F1E-933F-99EA0F699794}"/>
          </ac:picMkLst>
        </pc:picChg>
        <pc:picChg chg="add mod ord">
          <ac:chgData name="Tiffany Ashworth" userId="6ee35e5c-f2f9-4668-b0c4-20b8c5104307" providerId="ADAL" clId="{7642E528-48C6-4AA2-9DDB-07A45711C15A}" dt="2024-02-15T22:21:21.682" v="3379" actId="167"/>
          <ac:picMkLst>
            <pc:docMk/>
            <pc:sldMk cId="2976402718" sldId="357"/>
            <ac:picMk id="8" creationId="{12B2B788-0BB4-465E-B004-6B92A93DA74D}"/>
          </ac:picMkLst>
        </pc:picChg>
      </pc:sldChg>
      <pc:sldChg chg="addSp delSp modSp add modNotesTx">
        <pc:chgData name="Tiffany Ashworth" userId="6ee35e5c-f2f9-4668-b0c4-20b8c5104307" providerId="ADAL" clId="{7642E528-48C6-4AA2-9DDB-07A45711C15A}" dt="2024-02-16T10:07:26.132" v="7744" actId="113"/>
        <pc:sldMkLst>
          <pc:docMk/>
          <pc:sldMk cId="2971808050" sldId="358"/>
        </pc:sldMkLst>
        <pc:spChg chg="mod">
          <ac:chgData name="Tiffany Ashworth" userId="6ee35e5c-f2f9-4668-b0c4-20b8c5104307" providerId="ADAL" clId="{7642E528-48C6-4AA2-9DDB-07A45711C15A}" dt="2024-02-15T23:10:50.246" v="3889" actId="20577"/>
          <ac:spMkLst>
            <pc:docMk/>
            <pc:sldMk cId="2971808050" sldId="358"/>
            <ac:spMk id="2" creationId="{F8E5FE44-4D8A-4127-B7A1-F057B86EE406}"/>
          </ac:spMkLst>
        </pc:spChg>
        <pc:spChg chg="add del mod">
          <ac:chgData name="Tiffany Ashworth" userId="6ee35e5c-f2f9-4668-b0c4-20b8c5104307" providerId="ADAL" clId="{7642E528-48C6-4AA2-9DDB-07A45711C15A}" dt="2024-02-14T07:47:28.455" v="1583" actId="767"/>
          <ac:spMkLst>
            <pc:docMk/>
            <pc:sldMk cId="2971808050" sldId="358"/>
            <ac:spMk id="3" creationId="{E7FD70CB-F168-4F58-BCA2-EA34AB3805D3}"/>
          </ac:spMkLst>
        </pc:spChg>
        <pc:spChg chg="add del mod">
          <ac:chgData name="Tiffany Ashworth" userId="6ee35e5c-f2f9-4668-b0c4-20b8c5104307" providerId="ADAL" clId="{7642E528-48C6-4AA2-9DDB-07A45711C15A}" dt="2024-02-15T23:23:24.569" v="3953"/>
          <ac:spMkLst>
            <pc:docMk/>
            <pc:sldMk cId="2971808050" sldId="358"/>
            <ac:spMk id="4" creationId="{EB78D5BF-C1D5-4183-A06A-54F81446EFD1}"/>
          </ac:spMkLst>
        </pc:spChg>
        <pc:spChg chg="add del mod">
          <ac:chgData name="Tiffany Ashworth" userId="6ee35e5c-f2f9-4668-b0c4-20b8c5104307" providerId="ADAL" clId="{7642E528-48C6-4AA2-9DDB-07A45711C15A}" dt="2024-02-16T10:06:25.373" v="7706" actId="478"/>
          <ac:spMkLst>
            <pc:docMk/>
            <pc:sldMk cId="2971808050" sldId="358"/>
            <ac:spMk id="5" creationId="{E9AD4272-1973-4187-9CEB-D961A7F1293D}"/>
          </ac:spMkLst>
        </pc:spChg>
        <pc:graphicFrameChg chg="add mod">
          <ac:chgData name="Tiffany Ashworth" userId="6ee35e5c-f2f9-4668-b0c4-20b8c5104307" providerId="ADAL" clId="{7642E528-48C6-4AA2-9DDB-07A45711C15A}" dt="2024-02-16T10:07:26.132" v="7744" actId="113"/>
          <ac:graphicFrameMkLst>
            <pc:docMk/>
            <pc:sldMk cId="2971808050" sldId="358"/>
            <ac:graphicFrameMk id="10" creationId="{0DD1900F-AF80-4B50-A483-42CED10CFA48}"/>
          </ac:graphicFrameMkLst>
        </pc:graphicFrameChg>
        <pc:picChg chg="add del mod">
          <ac:chgData name="Tiffany Ashworth" userId="6ee35e5c-f2f9-4668-b0c4-20b8c5104307" providerId="ADAL" clId="{7642E528-48C6-4AA2-9DDB-07A45711C15A}" dt="2024-02-15T23:19:32.962" v="3911"/>
          <ac:picMkLst>
            <pc:docMk/>
            <pc:sldMk cId="2971808050" sldId="358"/>
            <ac:picMk id="3" creationId="{779678BB-E566-488D-8C80-A6C04A2F637A}"/>
          </ac:picMkLst>
        </pc:picChg>
        <pc:picChg chg="add del mod">
          <ac:chgData name="Tiffany Ashworth" userId="6ee35e5c-f2f9-4668-b0c4-20b8c5104307" providerId="ADAL" clId="{7642E528-48C6-4AA2-9DDB-07A45711C15A}" dt="2024-02-15T23:21:46.024" v="3931"/>
          <ac:picMkLst>
            <pc:docMk/>
            <pc:sldMk cId="2971808050" sldId="358"/>
            <ac:picMk id="6" creationId="{806FA4A6-EFA3-4522-8F4F-8C049BB6C743}"/>
          </ac:picMkLst>
        </pc:picChg>
        <pc:picChg chg="add del">
          <ac:chgData name="Tiffany Ashworth" userId="6ee35e5c-f2f9-4668-b0c4-20b8c5104307" providerId="ADAL" clId="{7642E528-48C6-4AA2-9DDB-07A45711C15A}" dt="2024-02-15T23:20:14.023" v="3916"/>
          <ac:picMkLst>
            <pc:docMk/>
            <pc:sldMk cId="2971808050" sldId="358"/>
            <ac:picMk id="7" creationId="{98132294-5760-4FF8-8D85-5A48C6757F62}"/>
          </ac:picMkLst>
        </pc:picChg>
        <pc:picChg chg="add del mod">
          <ac:chgData name="Tiffany Ashworth" userId="6ee35e5c-f2f9-4668-b0c4-20b8c5104307" providerId="ADAL" clId="{7642E528-48C6-4AA2-9DDB-07A45711C15A}" dt="2024-02-15T23:22:31.012" v="3939"/>
          <ac:picMkLst>
            <pc:docMk/>
            <pc:sldMk cId="2971808050" sldId="358"/>
            <ac:picMk id="8" creationId="{C32F858A-B846-4620-A54A-434E5C0FFDC5}"/>
          </ac:picMkLst>
        </pc:picChg>
        <pc:picChg chg="add del mod">
          <ac:chgData name="Tiffany Ashworth" userId="6ee35e5c-f2f9-4668-b0c4-20b8c5104307" providerId="ADAL" clId="{7642E528-48C6-4AA2-9DDB-07A45711C15A}" dt="2024-02-15T23:20:57.402" v="3924"/>
          <ac:picMkLst>
            <pc:docMk/>
            <pc:sldMk cId="2971808050" sldId="358"/>
            <ac:picMk id="9" creationId="{1DC0CC51-BF46-4319-B474-E0DF365B3AC9}"/>
          </ac:picMkLst>
        </pc:picChg>
      </pc:sldChg>
      <pc:sldChg chg="addSp delSp modSp add modNotesTx">
        <pc:chgData name="Tiffany Ashworth" userId="6ee35e5c-f2f9-4668-b0c4-20b8c5104307" providerId="ADAL" clId="{7642E528-48C6-4AA2-9DDB-07A45711C15A}" dt="2024-02-16T10:14:17.667" v="7883"/>
        <pc:sldMkLst>
          <pc:docMk/>
          <pc:sldMk cId="3771757350" sldId="362"/>
        </pc:sldMkLst>
        <pc:spChg chg="mod">
          <ac:chgData name="Tiffany Ashworth" userId="6ee35e5c-f2f9-4668-b0c4-20b8c5104307" providerId="ADAL" clId="{7642E528-48C6-4AA2-9DDB-07A45711C15A}" dt="2024-02-14T08:02:43.551" v="2529" actId="20577"/>
          <ac:spMkLst>
            <pc:docMk/>
            <pc:sldMk cId="3771757350" sldId="362"/>
            <ac:spMk id="2" creationId="{F8E5FE44-4D8A-4127-B7A1-F057B86EE406}"/>
          </ac:spMkLst>
        </pc:spChg>
        <pc:spChg chg="add del mod">
          <ac:chgData name="Tiffany Ashworth" userId="6ee35e5c-f2f9-4668-b0c4-20b8c5104307" providerId="ADAL" clId="{7642E528-48C6-4AA2-9DDB-07A45711C15A}" dt="2024-02-14T08:11:58.845" v="2798"/>
          <ac:spMkLst>
            <pc:docMk/>
            <pc:sldMk cId="3771757350" sldId="362"/>
            <ac:spMk id="3" creationId="{16221C1B-6338-48C5-9C1C-82D72B846F4D}"/>
          </ac:spMkLst>
        </pc:spChg>
        <pc:spChg chg="add mod">
          <ac:chgData name="Tiffany Ashworth" userId="6ee35e5c-f2f9-4668-b0c4-20b8c5104307" providerId="ADAL" clId="{7642E528-48C6-4AA2-9DDB-07A45711C15A}" dt="2024-02-16T10:13:13.356" v="7876" actId="1076"/>
          <ac:spMkLst>
            <pc:docMk/>
            <pc:sldMk cId="3771757350" sldId="362"/>
            <ac:spMk id="4" creationId="{7548E630-B261-4512-9522-180260DEAF1D}"/>
          </ac:spMkLst>
        </pc:spChg>
        <pc:spChg chg="add mod">
          <ac:chgData name="Tiffany Ashworth" userId="6ee35e5c-f2f9-4668-b0c4-20b8c5104307" providerId="ADAL" clId="{7642E528-48C6-4AA2-9DDB-07A45711C15A}" dt="2024-02-16T10:13:24.416" v="7878" actId="6549"/>
          <ac:spMkLst>
            <pc:docMk/>
            <pc:sldMk cId="3771757350" sldId="362"/>
            <ac:spMk id="5" creationId="{98A0F733-E812-443F-B39E-8D0DE808BF1C}"/>
          </ac:spMkLst>
        </pc:spChg>
        <pc:spChg chg="add mod">
          <ac:chgData name="Tiffany Ashworth" userId="6ee35e5c-f2f9-4668-b0c4-20b8c5104307" providerId="ADAL" clId="{7642E528-48C6-4AA2-9DDB-07A45711C15A}" dt="2024-02-16T10:14:17.667" v="7883"/>
          <ac:spMkLst>
            <pc:docMk/>
            <pc:sldMk cId="3771757350" sldId="362"/>
            <ac:spMk id="6" creationId="{FCFBBF94-5071-4642-A0B2-32DEDCF0F6D8}"/>
          </ac:spMkLst>
        </pc:spChg>
        <pc:picChg chg="add del">
          <ac:chgData name="Tiffany Ashworth" userId="6ee35e5c-f2f9-4668-b0c4-20b8c5104307" providerId="ADAL" clId="{7642E528-48C6-4AA2-9DDB-07A45711C15A}" dt="2024-02-15T23:28:21.073" v="4044"/>
          <ac:picMkLst>
            <pc:docMk/>
            <pc:sldMk cId="3771757350" sldId="362"/>
            <ac:picMk id="3" creationId="{A3100594-4C58-438E-B4E9-4F566D926656}"/>
          </ac:picMkLst>
        </pc:picChg>
      </pc:sldChg>
      <pc:sldChg chg="addSp delSp modSp add modNotesTx">
        <pc:chgData name="Tiffany Ashworth" userId="6ee35e5c-f2f9-4668-b0c4-20b8c5104307" providerId="ADAL" clId="{7642E528-48C6-4AA2-9DDB-07A45711C15A}" dt="2024-02-15T23:46:08.307" v="4398" actId="6549"/>
        <pc:sldMkLst>
          <pc:docMk/>
          <pc:sldMk cId="1350132986" sldId="363"/>
        </pc:sldMkLst>
        <pc:spChg chg="mod">
          <ac:chgData name="Tiffany Ashworth" userId="6ee35e5c-f2f9-4668-b0c4-20b8c5104307" providerId="ADAL" clId="{7642E528-48C6-4AA2-9DDB-07A45711C15A}" dt="2024-02-14T08:25:24.128" v="3198" actId="20577"/>
          <ac:spMkLst>
            <pc:docMk/>
            <pc:sldMk cId="1350132986" sldId="363"/>
            <ac:spMk id="2" creationId="{F8E5FE44-4D8A-4127-B7A1-F057B86EE406}"/>
          </ac:spMkLst>
        </pc:spChg>
        <pc:spChg chg="add mod">
          <ac:chgData name="Tiffany Ashworth" userId="6ee35e5c-f2f9-4668-b0c4-20b8c5104307" providerId="ADAL" clId="{7642E528-48C6-4AA2-9DDB-07A45711C15A}" dt="2024-02-15T23:45:40.042" v="4395" actId="207"/>
          <ac:spMkLst>
            <pc:docMk/>
            <pc:sldMk cId="1350132986" sldId="363"/>
            <ac:spMk id="3" creationId="{F311EB81-BCDB-444C-9E94-02E748466065}"/>
          </ac:spMkLst>
        </pc:spChg>
        <pc:spChg chg="add del mod">
          <ac:chgData name="Tiffany Ashworth" userId="6ee35e5c-f2f9-4668-b0c4-20b8c5104307" providerId="ADAL" clId="{7642E528-48C6-4AA2-9DDB-07A45711C15A}" dt="2024-02-15T23:43:44.458" v="4365" actId="478"/>
          <ac:spMkLst>
            <pc:docMk/>
            <pc:sldMk cId="1350132986" sldId="363"/>
            <ac:spMk id="4" creationId="{8E52069F-0919-49D6-B2D7-0372B7175040}"/>
          </ac:spMkLst>
        </pc:spChg>
        <pc:spChg chg="add mod">
          <ac:chgData name="Tiffany Ashworth" userId="6ee35e5c-f2f9-4668-b0c4-20b8c5104307" providerId="ADAL" clId="{7642E528-48C6-4AA2-9DDB-07A45711C15A}" dt="2024-02-15T23:45:50.707" v="4397" actId="1076"/>
          <ac:spMkLst>
            <pc:docMk/>
            <pc:sldMk cId="1350132986" sldId="363"/>
            <ac:spMk id="10" creationId="{680D6DAF-0BD3-4B0A-96B8-531667A3D1D0}"/>
          </ac:spMkLst>
        </pc:spChg>
        <pc:picChg chg="add del mod">
          <ac:chgData name="Tiffany Ashworth" userId="6ee35e5c-f2f9-4668-b0c4-20b8c5104307" providerId="ADAL" clId="{7642E528-48C6-4AA2-9DDB-07A45711C15A}" dt="2024-02-15T23:38:13.333" v="4324" actId="478"/>
          <ac:picMkLst>
            <pc:docMk/>
            <pc:sldMk cId="1350132986" sldId="363"/>
            <ac:picMk id="5" creationId="{C680084A-4D5C-460B-9F6E-622A7D667868}"/>
          </ac:picMkLst>
        </pc:picChg>
        <pc:picChg chg="add mod">
          <ac:chgData name="Tiffany Ashworth" userId="6ee35e5c-f2f9-4668-b0c4-20b8c5104307" providerId="ADAL" clId="{7642E528-48C6-4AA2-9DDB-07A45711C15A}" dt="2024-02-15T23:38:35.490" v="4327" actId="1076"/>
          <ac:picMkLst>
            <pc:docMk/>
            <pc:sldMk cId="1350132986" sldId="363"/>
            <ac:picMk id="6" creationId="{BE3A6D18-85F6-49ED-9275-8DB87CA1F6F1}"/>
          </ac:picMkLst>
        </pc:picChg>
        <pc:picChg chg="add del mod">
          <ac:chgData name="Tiffany Ashworth" userId="6ee35e5c-f2f9-4668-b0c4-20b8c5104307" providerId="ADAL" clId="{7642E528-48C6-4AA2-9DDB-07A45711C15A}" dt="2024-02-15T23:43:21.962" v="4360" actId="478"/>
          <ac:picMkLst>
            <pc:docMk/>
            <pc:sldMk cId="1350132986" sldId="363"/>
            <ac:picMk id="7" creationId="{591D67AF-5A61-4A27-95E9-C5DC542BCF39}"/>
          </ac:picMkLst>
        </pc:picChg>
        <pc:picChg chg="add mod">
          <ac:chgData name="Tiffany Ashworth" userId="6ee35e5c-f2f9-4668-b0c4-20b8c5104307" providerId="ADAL" clId="{7642E528-48C6-4AA2-9DDB-07A45711C15A}" dt="2024-02-15T23:43:38.936" v="4363" actId="1076"/>
          <ac:picMkLst>
            <pc:docMk/>
            <pc:sldMk cId="1350132986" sldId="363"/>
            <ac:picMk id="8" creationId="{73359565-F878-4F26-A01C-D2E82B078018}"/>
          </ac:picMkLst>
        </pc:picChg>
        <pc:picChg chg="add mod">
          <ac:chgData name="Tiffany Ashworth" userId="6ee35e5c-f2f9-4668-b0c4-20b8c5104307" providerId="ADAL" clId="{7642E528-48C6-4AA2-9DDB-07A45711C15A}" dt="2024-02-15T23:45:05.075" v="4389" actId="1076"/>
          <ac:picMkLst>
            <pc:docMk/>
            <pc:sldMk cId="1350132986" sldId="363"/>
            <ac:picMk id="9" creationId="{37DDC13A-8666-4C14-91F7-82D7FE06308C}"/>
          </ac:picMkLst>
        </pc:picChg>
      </pc:sldChg>
      <pc:sldChg chg="modSp add del">
        <pc:chgData name="Tiffany Ashworth" userId="6ee35e5c-f2f9-4668-b0c4-20b8c5104307" providerId="ADAL" clId="{7642E528-48C6-4AA2-9DDB-07A45711C15A}" dt="2024-02-15T22:54:55.807" v="3885" actId="2696"/>
        <pc:sldMkLst>
          <pc:docMk/>
          <pc:sldMk cId="1453727807" sldId="364"/>
        </pc:sldMkLst>
        <pc:spChg chg="mod">
          <ac:chgData name="Tiffany Ashworth" userId="6ee35e5c-f2f9-4668-b0c4-20b8c5104307" providerId="ADAL" clId="{7642E528-48C6-4AA2-9DDB-07A45711C15A}" dt="2024-02-14T08:22:27.412" v="3141" actId="20577"/>
          <ac:spMkLst>
            <pc:docMk/>
            <pc:sldMk cId="1453727807" sldId="364"/>
            <ac:spMk id="2" creationId="{2614C710-41DB-4B21-ABF0-CEC9917FE1E1}"/>
          </ac:spMkLst>
        </pc:spChg>
      </pc:sldChg>
      <pc:sldChg chg="addSp delSp modSp add modNotesTx">
        <pc:chgData name="Tiffany Ashworth" userId="6ee35e5c-f2f9-4668-b0c4-20b8c5104307" providerId="ADAL" clId="{7642E528-48C6-4AA2-9DDB-07A45711C15A}" dt="2024-02-16T08:25:57.711" v="4673" actId="1076"/>
        <pc:sldMkLst>
          <pc:docMk/>
          <pc:sldMk cId="2218122902" sldId="364"/>
        </pc:sldMkLst>
        <pc:spChg chg="mod">
          <ac:chgData name="Tiffany Ashworth" userId="6ee35e5c-f2f9-4668-b0c4-20b8c5104307" providerId="ADAL" clId="{7642E528-48C6-4AA2-9DDB-07A45711C15A}" dt="2024-02-16T08:20:11.782" v="4620" actId="20577"/>
          <ac:spMkLst>
            <pc:docMk/>
            <pc:sldMk cId="2218122902" sldId="364"/>
            <ac:spMk id="2" creationId="{763E4431-6FEB-48ED-8462-05C24D4E7F9B}"/>
          </ac:spMkLst>
        </pc:spChg>
        <pc:spChg chg="del">
          <ac:chgData name="Tiffany Ashworth" userId="6ee35e5c-f2f9-4668-b0c4-20b8c5104307" providerId="ADAL" clId="{7642E528-48C6-4AA2-9DDB-07A45711C15A}" dt="2024-02-16T08:22:27.197" v="4621"/>
          <ac:spMkLst>
            <pc:docMk/>
            <pc:sldMk cId="2218122902" sldId="364"/>
            <ac:spMk id="3" creationId="{BDF67149-E215-43AA-B67E-76F4EBAAF29C}"/>
          </ac:spMkLst>
        </pc:spChg>
        <pc:spChg chg="add mod">
          <ac:chgData name="Tiffany Ashworth" userId="6ee35e5c-f2f9-4668-b0c4-20b8c5104307" providerId="ADAL" clId="{7642E528-48C6-4AA2-9DDB-07A45711C15A}" dt="2024-02-16T08:23:43.098" v="4656" actId="20577"/>
          <ac:spMkLst>
            <pc:docMk/>
            <pc:sldMk cId="2218122902" sldId="364"/>
            <ac:spMk id="6" creationId="{3BBDC464-CD14-4524-B125-08CE23B0C28A}"/>
          </ac:spMkLst>
        </pc:spChg>
        <pc:spChg chg="add mod">
          <ac:chgData name="Tiffany Ashworth" userId="6ee35e5c-f2f9-4668-b0c4-20b8c5104307" providerId="ADAL" clId="{7642E528-48C6-4AA2-9DDB-07A45711C15A}" dt="2024-02-16T08:23:35.440" v="4647" actId="20577"/>
          <ac:spMkLst>
            <pc:docMk/>
            <pc:sldMk cId="2218122902" sldId="364"/>
            <ac:spMk id="7" creationId="{6EE5CE6D-06AC-44BF-A3E7-ECB190D89C11}"/>
          </ac:spMkLst>
        </pc:spChg>
        <pc:spChg chg="add mod">
          <ac:chgData name="Tiffany Ashworth" userId="6ee35e5c-f2f9-4668-b0c4-20b8c5104307" providerId="ADAL" clId="{7642E528-48C6-4AA2-9DDB-07A45711C15A}" dt="2024-02-16T08:25:57.711" v="4673" actId="1076"/>
          <ac:spMkLst>
            <pc:docMk/>
            <pc:sldMk cId="2218122902" sldId="364"/>
            <ac:spMk id="8" creationId="{7A71391E-3890-4D26-8116-817C188D900C}"/>
          </ac:spMkLst>
        </pc:spChg>
        <pc:graphicFrameChg chg="add del">
          <ac:chgData name="Tiffany Ashworth" userId="6ee35e5c-f2f9-4668-b0c4-20b8c5104307" providerId="ADAL" clId="{7642E528-48C6-4AA2-9DDB-07A45711C15A}" dt="2024-02-16T08:22:59.014" v="4623" actId="478"/>
          <ac:graphicFrameMkLst>
            <pc:docMk/>
            <pc:sldMk cId="2218122902" sldId="364"/>
            <ac:graphicFrameMk id="5" creationId="{0117A5AA-BD58-4F73-A7BC-5DC4379F3996}"/>
          </ac:graphicFrameMkLst>
        </pc:graphicFrameChg>
        <pc:picChg chg="add mod">
          <ac:chgData name="Tiffany Ashworth" userId="6ee35e5c-f2f9-4668-b0c4-20b8c5104307" providerId="ADAL" clId="{7642E528-48C6-4AA2-9DDB-07A45711C15A}" dt="2024-02-16T08:25:14.388" v="4667" actId="1076"/>
          <ac:picMkLst>
            <pc:docMk/>
            <pc:sldMk cId="2218122902" sldId="364"/>
            <ac:picMk id="4" creationId="{1444D317-D913-4FD7-B7A9-3049CC264A0A}"/>
          </ac:picMkLst>
        </pc:picChg>
      </pc:sldChg>
      <pc:sldChg chg="addSp delSp modSp add">
        <pc:chgData name="Tiffany Ashworth" userId="6ee35e5c-f2f9-4668-b0c4-20b8c5104307" providerId="ADAL" clId="{7642E528-48C6-4AA2-9DDB-07A45711C15A}" dt="2024-02-16T08:47:52.999" v="4892" actId="6549"/>
        <pc:sldMkLst>
          <pc:docMk/>
          <pc:sldMk cId="2299165071" sldId="365"/>
        </pc:sldMkLst>
        <pc:spChg chg="mod">
          <ac:chgData name="Tiffany Ashworth" userId="6ee35e5c-f2f9-4668-b0c4-20b8c5104307" providerId="ADAL" clId="{7642E528-48C6-4AA2-9DDB-07A45711C15A}" dt="2024-02-16T08:33:23.691" v="4702" actId="5793"/>
          <ac:spMkLst>
            <pc:docMk/>
            <pc:sldMk cId="2299165071" sldId="365"/>
            <ac:spMk id="2" creationId="{9BBFF3E2-69B9-4581-A096-DE562FAA8AB3}"/>
          </ac:spMkLst>
        </pc:spChg>
        <pc:spChg chg="del">
          <ac:chgData name="Tiffany Ashworth" userId="6ee35e5c-f2f9-4668-b0c4-20b8c5104307" providerId="ADAL" clId="{7642E528-48C6-4AA2-9DDB-07A45711C15A}" dt="2024-02-16T08:33:25.732" v="4703"/>
          <ac:spMkLst>
            <pc:docMk/>
            <pc:sldMk cId="2299165071" sldId="365"/>
            <ac:spMk id="3" creationId="{F73B7FB3-85CC-42B9-B7A3-DF81928652FC}"/>
          </ac:spMkLst>
        </pc:spChg>
        <pc:spChg chg="add mod">
          <ac:chgData name="Tiffany Ashworth" userId="6ee35e5c-f2f9-4668-b0c4-20b8c5104307" providerId="ADAL" clId="{7642E528-48C6-4AA2-9DDB-07A45711C15A}" dt="2024-02-16T08:43:34.878" v="4761" actId="1076"/>
          <ac:spMkLst>
            <pc:docMk/>
            <pc:sldMk cId="2299165071" sldId="365"/>
            <ac:spMk id="7" creationId="{A91DA8E0-26C9-4828-AEDD-77A89E5E2D74}"/>
          </ac:spMkLst>
        </pc:spChg>
        <pc:spChg chg="add mod">
          <ac:chgData name="Tiffany Ashworth" userId="6ee35e5c-f2f9-4668-b0c4-20b8c5104307" providerId="ADAL" clId="{7642E528-48C6-4AA2-9DDB-07A45711C15A}" dt="2024-02-16T08:43:56.520" v="4795" actId="20577"/>
          <ac:spMkLst>
            <pc:docMk/>
            <pc:sldMk cId="2299165071" sldId="365"/>
            <ac:spMk id="8" creationId="{85C9084B-7444-4D7F-AE75-01EE77368C66}"/>
          </ac:spMkLst>
        </pc:spChg>
        <pc:spChg chg="add mod">
          <ac:chgData name="Tiffany Ashworth" userId="6ee35e5c-f2f9-4668-b0c4-20b8c5104307" providerId="ADAL" clId="{7642E528-48C6-4AA2-9DDB-07A45711C15A}" dt="2024-02-16T08:46:06.273" v="4858" actId="255"/>
          <ac:spMkLst>
            <pc:docMk/>
            <pc:sldMk cId="2299165071" sldId="365"/>
            <ac:spMk id="9" creationId="{DC0ADD24-8851-413B-854F-81347725B7BD}"/>
          </ac:spMkLst>
        </pc:spChg>
        <pc:spChg chg="add mod">
          <ac:chgData name="Tiffany Ashworth" userId="6ee35e5c-f2f9-4668-b0c4-20b8c5104307" providerId="ADAL" clId="{7642E528-48C6-4AA2-9DDB-07A45711C15A}" dt="2024-02-16T08:46:55.162" v="4876" actId="122"/>
          <ac:spMkLst>
            <pc:docMk/>
            <pc:sldMk cId="2299165071" sldId="365"/>
            <ac:spMk id="10" creationId="{72201780-3E81-4D5B-BE0B-863EF139A498}"/>
          </ac:spMkLst>
        </pc:spChg>
        <pc:spChg chg="add mod">
          <ac:chgData name="Tiffany Ashworth" userId="6ee35e5c-f2f9-4668-b0c4-20b8c5104307" providerId="ADAL" clId="{7642E528-48C6-4AA2-9DDB-07A45711C15A}" dt="2024-02-16T08:47:52.999" v="4892" actId="6549"/>
          <ac:spMkLst>
            <pc:docMk/>
            <pc:sldMk cId="2299165071" sldId="365"/>
            <ac:spMk id="11" creationId="{B3DBD8E7-D7EB-4AB2-8C77-82C7EC44C574}"/>
          </ac:spMkLst>
        </pc:spChg>
        <pc:picChg chg="add mod">
          <ac:chgData name="Tiffany Ashworth" userId="6ee35e5c-f2f9-4668-b0c4-20b8c5104307" providerId="ADAL" clId="{7642E528-48C6-4AA2-9DDB-07A45711C15A}" dt="2024-02-16T08:41:52.272" v="4710" actId="14100"/>
          <ac:picMkLst>
            <pc:docMk/>
            <pc:sldMk cId="2299165071" sldId="365"/>
            <ac:picMk id="5" creationId="{E6911EE3-3EAB-469D-8FCC-ED1ADDBA140E}"/>
          </ac:picMkLst>
        </pc:picChg>
        <pc:picChg chg="add mod">
          <ac:chgData name="Tiffany Ashworth" userId="6ee35e5c-f2f9-4668-b0c4-20b8c5104307" providerId="ADAL" clId="{7642E528-48C6-4AA2-9DDB-07A45711C15A}" dt="2024-02-16T08:41:42.153" v="4707" actId="14100"/>
          <ac:picMkLst>
            <pc:docMk/>
            <pc:sldMk cId="2299165071" sldId="365"/>
            <ac:picMk id="6" creationId="{54BA6CC7-B79B-4DEE-906A-A340C6DA73F0}"/>
          </ac:picMkLst>
        </pc:picChg>
      </pc:sldChg>
      <pc:sldChg chg="addSp delSp modSp add">
        <pc:chgData name="Tiffany Ashworth" userId="6ee35e5c-f2f9-4668-b0c4-20b8c5104307" providerId="ADAL" clId="{7642E528-48C6-4AA2-9DDB-07A45711C15A}" dt="2024-02-16T22:50:35.284" v="7947" actId="20577"/>
        <pc:sldMkLst>
          <pc:docMk/>
          <pc:sldMk cId="927595473" sldId="366"/>
        </pc:sldMkLst>
        <pc:spChg chg="mod">
          <ac:chgData name="Tiffany Ashworth" userId="6ee35e5c-f2f9-4668-b0c4-20b8c5104307" providerId="ADAL" clId="{7642E528-48C6-4AA2-9DDB-07A45711C15A}" dt="2024-02-16T22:50:35.284" v="7947" actId="20577"/>
          <ac:spMkLst>
            <pc:docMk/>
            <pc:sldMk cId="927595473" sldId="366"/>
            <ac:spMk id="2" creationId="{A003077D-E927-4770-BA93-054AA1DDB1FD}"/>
          </ac:spMkLst>
        </pc:spChg>
        <pc:spChg chg="mod">
          <ac:chgData name="Tiffany Ashworth" userId="6ee35e5c-f2f9-4668-b0c4-20b8c5104307" providerId="ADAL" clId="{7642E528-48C6-4AA2-9DDB-07A45711C15A}" dt="2024-02-16T09:24:55.880" v="5782" actId="1076"/>
          <ac:spMkLst>
            <pc:docMk/>
            <pc:sldMk cId="927595473" sldId="366"/>
            <ac:spMk id="3" creationId="{AD8DCFA3-520E-4392-92FA-AE2BA4F37EED}"/>
          </ac:spMkLst>
        </pc:spChg>
        <pc:spChg chg="add del mod">
          <ac:chgData name="Tiffany Ashworth" userId="6ee35e5c-f2f9-4668-b0c4-20b8c5104307" providerId="ADAL" clId="{7642E528-48C6-4AA2-9DDB-07A45711C15A}" dt="2024-02-16T09:15:07.719" v="5361" actId="767"/>
          <ac:spMkLst>
            <pc:docMk/>
            <pc:sldMk cId="927595473" sldId="366"/>
            <ac:spMk id="6" creationId="{D88E6C72-169D-4C10-B989-C4D64D19457D}"/>
          </ac:spMkLst>
        </pc:spChg>
        <pc:spChg chg="add mod">
          <ac:chgData name="Tiffany Ashworth" userId="6ee35e5c-f2f9-4668-b0c4-20b8c5104307" providerId="ADAL" clId="{7642E528-48C6-4AA2-9DDB-07A45711C15A}" dt="2024-02-16T09:32:33.308" v="6049" actId="208"/>
          <ac:spMkLst>
            <pc:docMk/>
            <pc:sldMk cId="927595473" sldId="366"/>
            <ac:spMk id="7" creationId="{392061C9-F326-4245-BE8B-C03EAD68EB2E}"/>
          </ac:spMkLst>
        </pc:spChg>
        <pc:spChg chg="add mod">
          <ac:chgData name="Tiffany Ashworth" userId="6ee35e5c-f2f9-4668-b0c4-20b8c5104307" providerId="ADAL" clId="{7642E528-48C6-4AA2-9DDB-07A45711C15A}" dt="2024-02-16T09:31:36.460" v="6023" actId="113"/>
          <ac:spMkLst>
            <pc:docMk/>
            <pc:sldMk cId="927595473" sldId="366"/>
            <ac:spMk id="8" creationId="{BEAC8722-2080-4C24-BC2A-79D7380AC9D1}"/>
          </ac:spMkLst>
        </pc:spChg>
        <pc:picChg chg="add del mod">
          <ac:chgData name="Tiffany Ashworth" userId="6ee35e5c-f2f9-4668-b0c4-20b8c5104307" providerId="ADAL" clId="{7642E528-48C6-4AA2-9DDB-07A45711C15A}" dt="2024-02-16T08:59:06.303" v="4963" actId="478"/>
          <ac:picMkLst>
            <pc:docMk/>
            <pc:sldMk cId="927595473" sldId="366"/>
            <ac:picMk id="4" creationId="{748170D0-D699-4C78-BC9D-0D55999CD205}"/>
          </ac:picMkLst>
        </pc:picChg>
        <pc:picChg chg="add mod ord">
          <ac:chgData name="Tiffany Ashworth" userId="6ee35e5c-f2f9-4668-b0c4-20b8c5104307" providerId="ADAL" clId="{7642E528-48C6-4AA2-9DDB-07A45711C15A}" dt="2024-02-16T09:30:39.701" v="5980" actId="166"/>
          <ac:picMkLst>
            <pc:docMk/>
            <pc:sldMk cId="927595473" sldId="366"/>
            <ac:picMk id="5" creationId="{CC2082EB-18B9-4531-971C-5034898CC426}"/>
          </ac:picMkLst>
        </pc:picChg>
      </pc:sldChg>
      <pc:sldChg chg="delSp modSp add modNotesTx">
        <pc:chgData name="Tiffany Ashworth" userId="6ee35e5c-f2f9-4668-b0c4-20b8c5104307" providerId="ADAL" clId="{7642E528-48C6-4AA2-9DDB-07A45711C15A}" dt="2024-02-16T10:04:57.344" v="7684" actId="1076"/>
        <pc:sldMkLst>
          <pc:docMk/>
          <pc:sldMk cId="425054504" sldId="367"/>
        </pc:sldMkLst>
        <pc:spChg chg="del">
          <ac:chgData name="Tiffany Ashworth" userId="6ee35e5c-f2f9-4668-b0c4-20b8c5104307" providerId="ADAL" clId="{7642E528-48C6-4AA2-9DDB-07A45711C15A}" dt="2024-02-16T10:04:38.917" v="7683" actId="478"/>
          <ac:spMkLst>
            <pc:docMk/>
            <pc:sldMk cId="425054504" sldId="367"/>
            <ac:spMk id="2" creationId="{134614F2-5D50-49A9-99D7-3A6D968D7560}"/>
          </ac:spMkLst>
        </pc:spChg>
        <pc:graphicFrameChg chg="mod modGraphic">
          <ac:chgData name="Tiffany Ashworth" userId="6ee35e5c-f2f9-4668-b0c4-20b8c5104307" providerId="ADAL" clId="{7642E528-48C6-4AA2-9DDB-07A45711C15A}" dt="2024-02-16T10:04:57.344" v="7684" actId="1076"/>
          <ac:graphicFrameMkLst>
            <pc:docMk/>
            <pc:sldMk cId="425054504" sldId="367"/>
            <ac:graphicFrameMk id="4" creationId="{ADF1F29A-80A8-4F12-AE43-3CAAA7EF333C}"/>
          </ac:graphicFrameMkLst>
        </pc:graphicFrameChg>
      </pc:sldChg>
      <pc:sldChg chg="modSp">
        <pc:chgData name="Tiffany Ashworth" userId="6ee35e5c-f2f9-4668-b0c4-20b8c5104307" providerId="ADAL" clId="{7642E528-48C6-4AA2-9DDB-07A45711C15A}" dt="2024-02-16T22:51:07.107" v="7966" actId="20577"/>
        <pc:sldMkLst>
          <pc:docMk/>
          <pc:sldMk cId="580773317" sldId="368"/>
        </pc:sldMkLst>
        <pc:spChg chg="mod">
          <ac:chgData name="Tiffany Ashworth" userId="6ee35e5c-f2f9-4668-b0c4-20b8c5104307" providerId="ADAL" clId="{7642E528-48C6-4AA2-9DDB-07A45711C15A}" dt="2024-02-16T22:51:07.107" v="7966" actId="20577"/>
          <ac:spMkLst>
            <pc:docMk/>
            <pc:sldMk cId="580773317" sldId="368"/>
            <ac:spMk id="2" creationId="{A003077D-E927-4770-BA93-054AA1DDB1FD}"/>
          </ac:spMkLst>
        </pc:spChg>
      </pc:sldChg>
      <pc:sldChg chg="modSp">
        <pc:chgData name="Tiffany Ashworth" userId="6ee35e5c-f2f9-4668-b0c4-20b8c5104307" providerId="ADAL" clId="{7642E528-48C6-4AA2-9DDB-07A45711C15A}" dt="2024-02-16T22:51:28.476" v="7967" actId="20577"/>
        <pc:sldMkLst>
          <pc:docMk/>
          <pc:sldMk cId="3217333194" sldId="369"/>
        </pc:sldMkLst>
        <pc:spChg chg="mod">
          <ac:chgData name="Tiffany Ashworth" userId="6ee35e5c-f2f9-4668-b0c4-20b8c5104307" providerId="ADAL" clId="{7642E528-48C6-4AA2-9DDB-07A45711C15A}" dt="2024-02-16T22:51:28.476" v="7967" actId="20577"/>
          <ac:spMkLst>
            <pc:docMk/>
            <pc:sldMk cId="3217333194" sldId="369"/>
            <ac:spMk id="2" creationId="{A003077D-E927-4770-BA93-054AA1DDB1FD}"/>
          </ac:spMkLst>
        </pc:spChg>
      </pc:sldChg>
      <pc:sldChg chg="modSp">
        <pc:chgData name="Tiffany Ashworth" userId="6ee35e5c-f2f9-4668-b0c4-20b8c5104307" providerId="ADAL" clId="{7642E528-48C6-4AA2-9DDB-07A45711C15A}" dt="2024-02-16T22:51:49.528" v="7970" actId="20577"/>
        <pc:sldMkLst>
          <pc:docMk/>
          <pc:sldMk cId="3877253482" sldId="370"/>
        </pc:sldMkLst>
        <pc:spChg chg="mod">
          <ac:chgData name="Tiffany Ashworth" userId="6ee35e5c-f2f9-4668-b0c4-20b8c5104307" providerId="ADAL" clId="{7642E528-48C6-4AA2-9DDB-07A45711C15A}" dt="2024-02-16T22:51:49.528" v="7970" actId="20577"/>
          <ac:spMkLst>
            <pc:docMk/>
            <pc:sldMk cId="3877253482" sldId="370"/>
            <ac:spMk id="2" creationId="{A003077D-E927-4770-BA93-054AA1DDB1FD}"/>
          </ac:spMkLst>
        </pc:spChg>
      </pc:sldChg>
      <pc:sldChg chg="modSp">
        <pc:chgData name="Tiffany Ashworth" userId="6ee35e5c-f2f9-4668-b0c4-20b8c5104307" providerId="ADAL" clId="{7642E528-48C6-4AA2-9DDB-07A45711C15A}" dt="2024-02-16T22:52:16.785" v="7977" actId="20577"/>
        <pc:sldMkLst>
          <pc:docMk/>
          <pc:sldMk cId="1886131681" sldId="371"/>
        </pc:sldMkLst>
        <pc:spChg chg="mod">
          <ac:chgData name="Tiffany Ashworth" userId="6ee35e5c-f2f9-4668-b0c4-20b8c5104307" providerId="ADAL" clId="{7642E528-48C6-4AA2-9DDB-07A45711C15A}" dt="2024-02-16T22:52:16.785" v="7977" actId="20577"/>
          <ac:spMkLst>
            <pc:docMk/>
            <pc:sldMk cId="1886131681" sldId="371"/>
            <ac:spMk id="2" creationId="{A003077D-E927-4770-BA93-054AA1DDB1FD}"/>
          </ac:spMkLst>
        </pc:spChg>
      </pc:sldChg>
      <pc:sldChg chg="add del">
        <pc:chgData name="Tiffany Ashworth" userId="6ee35e5c-f2f9-4668-b0c4-20b8c5104307" providerId="ADAL" clId="{7642E528-48C6-4AA2-9DDB-07A45711C15A}" dt="2024-02-16T22:51:44.739" v="7969"/>
        <pc:sldMkLst>
          <pc:docMk/>
          <pc:sldMk cId="4113614095" sldId="37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56875A-97D4-409B-87A9-D0F53F194C24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479924-29A2-41FC-9BE8-4400BEC83BF1}">
      <dgm:prSet phldrT="[Text]"/>
      <dgm:spPr/>
      <dgm:t>
        <a:bodyPr/>
        <a:lstStyle/>
        <a:p>
          <a:r>
            <a:rPr lang="en-US" b="1" dirty="0"/>
            <a:t>Staffing/Positions </a:t>
          </a:r>
          <a:r>
            <a:rPr lang="en-US" dirty="0"/>
            <a:t>– 3 year projection, step &amp; column increase, COLA, benefit rate increase, bargaining agreement stipulations                              </a:t>
          </a:r>
          <a:r>
            <a:rPr lang="en-US" b="1" dirty="0"/>
            <a:t>Recruitment</a:t>
          </a:r>
          <a:r>
            <a:rPr lang="en-US" dirty="0"/>
            <a:t> – staff in place, new position </a:t>
          </a:r>
        </a:p>
      </dgm:t>
    </dgm:pt>
    <dgm:pt modelId="{FCE83D1B-FAC6-43C1-AF0C-1AEF94084D89}" type="parTrans" cxnId="{1CF02129-579C-464C-AB6A-866ED3C4B89F}">
      <dgm:prSet/>
      <dgm:spPr/>
      <dgm:t>
        <a:bodyPr/>
        <a:lstStyle/>
        <a:p>
          <a:endParaRPr lang="en-US"/>
        </a:p>
      </dgm:t>
    </dgm:pt>
    <dgm:pt modelId="{419A4292-8112-4B90-8733-56854BDEC9C2}" type="sibTrans" cxnId="{1CF02129-579C-464C-AB6A-866ED3C4B89F}">
      <dgm:prSet/>
      <dgm:spPr/>
      <dgm:t>
        <a:bodyPr/>
        <a:lstStyle/>
        <a:p>
          <a:endParaRPr lang="en-US"/>
        </a:p>
      </dgm:t>
    </dgm:pt>
    <dgm:pt modelId="{719EDFED-0FFB-4829-BBF5-B01BB592E065}">
      <dgm:prSet phldrT="[Text]"/>
      <dgm:spPr/>
      <dgm:t>
        <a:bodyPr/>
        <a:lstStyle/>
        <a:p>
          <a:r>
            <a:rPr lang="en-US" b="1" dirty="0"/>
            <a:t>Materials/Supplies/Equipment </a:t>
          </a:r>
          <a:r>
            <a:rPr lang="en-US" dirty="0"/>
            <a:t>– cost, availability, disposal, depreciation, consumable</a:t>
          </a:r>
        </a:p>
      </dgm:t>
    </dgm:pt>
    <dgm:pt modelId="{24BCE214-34BA-49F6-A231-029E1EF52D81}" type="parTrans" cxnId="{8EE18244-57B9-4CC2-AE60-3F91D07D84EE}">
      <dgm:prSet/>
      <dgm:spPr/>
      <dgm:t>
        <a:bodyPr/>
        <a:lstStyle/>
        <a:p>
          <a:endParaRPr lang="en-US"/>
        </a:p>
      </dgm:t>
    </dgm:pt>
    <dgm:pt modelId="{B25CC21B-F697-4F8F-84F7-2D34EA9F2C3D}" type="sibTrans" cxnId="{8EE18244-57B9-4CC2-AE60-3F91D07D84EE}">
      <dgm:prSet/>
      <dgm:spPr/>
      <dgm:t>
        <a:bodyPr/>
        <a:lstStyle/>
        <a:p>
          <a:endParaRPr lang="en-US"/>
        </a:p>
      </dgm:t>
    </dgm:pt>
    <dgm:pt modelId="{26B28650-3F49-4A91-B204-1AD176D3E57F}">
      <dgm:prSet/>
      <dgm:spPr/>
      <dgm:t>
        <a:bodyPr/>
        <a:lstStyle/>
        <a:p>
          <a:r>
            <a:rPr lang="en-US" b="1" dirty="0"/>
            <a:t>Conferences/Workshops/Trainings </a:t>
          </a:r>
          <a:r>
            <a:rPr lang="en-US" dirty="0"/>
            <a:t>– registration, lodging, transportation, meals, parking, substitute coverage, mileage</a:t>
          </a:r>
        </a:p>
      </dgm:t>
    </dgm:pt>
    <dgm:pt modelId="{6B55E115-581B-4F6E-87EB-0594D6C95D8E}" type="parTrans" cxnId="{4A54333B-597D-41D3-B4F8-8AAB0B255D56}">
      <dgm:prSet/>
      <dgm:spPr/>
      <dgm:t>
        <a:bodyPr/>
        <a:lstStyle/>
        <a:p>
          <a:endParaRPr lang="en-US"/>
        </a:p>
      </dgm:t>
    </dgm:pt>
    <dgm:pt modelId="{EDB4036D-132C-4925-B6AE-BDBC70E86297}" type="sibTrans" cxnId="{4A54333B-597D-41D3-B4F8-8AAB0B255D56}">
      <dgm:prSet/>
      <dgm:spPr/>
      <dgm:t>
        <a:bodyPr/>
        <a:lstStyle/>
        <a:p>
          <a:endParaRPr lang="en-US"/>
        </a:p>
      </dgm:t>
    </dgm:pt>
    <dgm:pt modelId="{205A4227-C8E2-447C-9FED-619EC3888E32}">
      <dgm:prSet/>
      <dgm:spPr/>
      <dgm:t>
        <a:bodyPr/>
        <a:lstStyle/>
        <a:p>
          <a:r>
            <a:rPr lang="en-US" b="1" dirty="0"/>
            <a:t>Consultants/Professional Services</a:t>
          </a:r>
          <a:r>
            <a:rPr lang="en-US" dirty="0"/>
            <a:t> – cost for services</a:t>
          </a:r>
        </a:p>
      </dgm:t>
    </dgm:pt>
    <dgm:pt modelId="{7426AEC4-024C-4F50-912C-F639AC146BE7}" type="parTrans" cxnId="{0A20D6F6-B22D-4EAD-BDF0-E565CF4AD5A6}">
      <dgm:prSet/>
      <dgm:spPr/>
      <dgm:t>
        <a:bodyPr/>
        <a:lstStyle/>
        <a:p>
          <a:endParaRPr lang="en-US"/>
        </a:p>
      </dgm:t>
    </dgm:pt>
    <dgm:pt modelId="{594C4DE5-4187-4047-B9C8-65926D350ABE}" type="sibTrans" cxnId="{0A20D6F6-B22D-4EAD-BDF0-E565CF4AD5A6}">
      <dgm:prSet/>
      <dgm:spPr/>
      <dgm:t>
        <a:bodyPr/>
        <a:lstStyle/>
        <a:p>
          <a:endParaRPr lang="en-US"/>
        </a:p>
      </dgm:t>
    </dgm:pt>
    <dgm:pt modelId="{325A79CE-0985-4AE5-9739-8330B10C8221}">
      <dgm:prSet/>
      <dgm:spPr/>
      <dgm:t>
        <a:bodyPr/>
        <a:lstStyle/>
        <a:p>
          <a:r>
            <a:rPr lang="en-US" b="1" dirty="0"/>
            <a:t>Procurement</a:t>
          </a:r>
          <a:r>
            <a:rPr lang="en-US" dirty="0"/>
            <a:t> – quotes – formal/informal, go out to bid</a:t>
          </a:r>
        </a:p>
      </dgm:t>
    </dgm:pt>
    <dgm:pt modelId="{9580DF62-7D67-4D48-B8E9-2F13ECC73960}" type="parTrans" cxnId="{4C5767C2-449A-4634-90E0-80A8F41998C8}">
      <dgm:prSet/>
      <dgm:spPr/>
      <dgm:t>
        <a:bodyPr/>
        <a:lstStyle/>
        <a:p>
          <a:endParaRPr lang="en-US"/>
        </a:p>
      </dgm:t>
    </dgm:pt>
    <dgm:pt modelId="{A872ABC6-4610-497E-903F-269D87A06248}" type="sibTrans" cxnId="{4C5767C2-449A-4634-90E0-80A8F41998C8}">
      <dgm:prSet/>
      <dgm:spPr/>
      <dgm:t>
        <a:bodyPr/>
        <a:lstStyle/>
        <a:p>
          <a:endParaRPr lang="en-US"/>
        </a:p>
      </dgm:t>
    </dgm:pt>
    <dgm:pt modelId="{7885994E-917F-46DC-B0CF-83249B67260D}" type="pres">
      <dgm:prSet presAssocID="{E656875A-97D4-409B-87A9-D0F53F194C24}" presName="Name0" presStyleCnt="0">
        <dgm:presLayoutVars>
          <dgm:dir/>
          <dgm:resizeHandles val="exact"/>
        </dgm:presLayoutVars>
      </dgm:prSet>
      <dgm:spPr/>
    </dgm:pt>
    <dgm:pt modelId="{4D1FF2DA-ECC6-4D82-AD49-4772E69A7B99}" type="pres">
      <dgm:prSet presAssocID="{D8479924-29A2-41FC-9BE8-4400BEC83BF1}" presName="composite" presStyleCnt="0"/>
      <dgm:spPr/>
    </dgm:pt>
    <dgm:pt modelId="{FE1491C6-8D2E-4F16-89BA-D23CA95F448D}" type="pres">
      <dgm:prSet presAssocID="{D8479924-29A2-41FC-9BE8-4400BEC83BF1}" presName="rect1" presStyleLbl="trAlignAcc1" presStyleIdx="0" presStyleCnt="5">
        <dgm:presLayoutVars>
          <dgm:bulletEnabled val="1"/>
        </dgm:presLayoutVars>
      </dgm:prSet>
      <dgm:spPr/>
    </dgm:pt>
    <dgm:pt modelId="{60AB2930-551A-4C19-A481-75CEFF6684E8}" type="pres">
      <dgm:prSet presAssocID="{D8479924-29A2-41FC-9BE8-4400BEC83BF1}" presName="rect2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63000" r="-63000"/>
          </a:stretch>
        </a:blipFill>
      </dgm:spPr>
    </dgm:pt>
    <dgm:pt modelId="{E35C62CF-4AD4-4FFC-8C10-B909EBBBE1BD}" type="pres">
      <dgm:prSet presAssocID="{419A4292-8112-4B90-8733-56854BDEC9C2}" presName="sibTrans" presStyleCnt="0"/>
      <dgm:spPr/>
    </dgm:pt>
    <dgm:pt modelId="{C16AE6A6-805C-45FC-90F3-0CA85D3FCDFA}" type="pres">
      <dgm:prSet presAssocID="{719EDFED-0FFB-4829-BBF5-B01BB592E065}" presName="composite" presStyleCnt="0"/>
      <dgm:spPr/>
    </dgm:pt>
    <dgm:pt modelId="{59471D69-B605-4A25-BD01-8BA3425BEFB9}" type="pres">
      <dgm:prSet presAssocID="{719EDFED-0FFB-4829-BBF5-B01BB592E065}" presName="rect1" presStyleLbl="trAlignAcc1" presStyleIdx="1" presStyleCnt="5">
        <dgm:presLayoutVars>
          <dgm:bulletEnabled val="1"/>
        </dgm:presLayoutVars>
      </dgm:prSet>
      <dgm:spPr/>
    </dgm:pt>
    <dgm:pt modelId="{FB9AD18E-2276-4317-8250-BC8F19E64F78}" type="pres">
      <dgm:prSet presAssocID="{719EDFED-0FFB-4829-BBF5-B01BB592E065}" presName="rect2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66000" r="-66000"/>
          </a:stretch>
        </a:blipFill>
      </dgm:spPr>
    </dgm:pt>
    <dgm:pt modelId="{AE7CCB40-D7CA-4CFF-9105-375850466A52}" type="pres">
      <dgm:prSet presAssocID="{B25CC21B-F697-4F8F-84F7-2D34EA9F2C3D}" presName="sibTrans" presStyleCnt="0"/>
      <dgm:spPr/>
    </dgm:pt>
    <dgm:pt modelId="{32DD8B6B-AE67-4F81-9452-7CE0CD4911E9}" type="pres">
      <dgm:prSet presAssocID="{26B28650-3F49-4A91-B204-1AD176D3E57F}" presName="composite" presStyleCnt="0"/>
      <dgm:spPr/>
    </dgm:pt>
    <dgm:pt modelId="{B88CFB37-0166-4E8A-808C-D92A0471C8E2}" type="pres">
      <dgm:prSet presAssocID="{26B28650-3F49-4A91-B204-1AD176D3E57F}" presName="rect1" presStyleLbl="trAlignAcc1" presStyleIdx="2" presStyleCnt="5">
        <dgm:presLayoutVars>
          <dgm:bulletEnabled val="1"/>
        </dgm:presLayoutVars>
      </dgm:prSet>
      <dgm:spPr/>
    </dgm:pt>
    <dgm:pt modelId="{3CCD4164-B7B8-4C3D-9E75-A6FC816813CF}" type="pres">
      <dgm:prSet presAssocID="{26B28650-3F49-4A91-B204-1AD176D3E57F}" presName="rect2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94000" r="-94000"/>
          </a:stretch>
        </a:blipFill>
      </dgm:spPr>
    </dgm:pt>
    <dgm:pt modelId="{52F42612-9D14-4E7B-B9AA-66AE77B88080}" type="pres">
      <dgm:prSet presAssocID="{EDB4036D-132C-4925-B6AE-BDBC70E86297}" presName="sibTrans" presStyleCnt="0"/>
      <dgm:spPr/>
    </dgm:pt>
    <dgm:pt modelId="{D40BC105-5F87-434C-95DE-46A15E489118}" type="pres">
      <dgm:prSet presAssocID="{205A4227-C8E2-447C-9FED-619EC3888E32}" presName="composite" presStyleCnt="0"/>
      <dgm:spPr/>
    </dgm:pt>
    <dgm:pt modelId="{8671838F-F7D2-46BE-837D-C39482FE64C0}" type="pres">
      <dgm:prSet presAssocID="{205A4227-C8E2-447C-9FED-619EC3888E32}" presName="rect1" presStyleLbl="trAlignAcc1" presStyleIdx="3" presStyleCnt="5">
        <dgm:presLayoutVars>
          <dgm:bulletEnabled val="1"/>
        </dgm:presLayoutVars>
      </dgm:prSet>
      <dgm:spPr/>
    </dgm:pt>
    <dgm:pt modelId="{41ED2A90-5AF6-44A7-9BD6-971CA51362FD}" type="pres">
      <dgm:prSet presAssocID="{205A4227-C8E2-447C-9FED-619EC3888E32}" presName="rect2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63000" r="-63000"/>
          </a:stretch>
        </a:blipFill>
      </dgm:spPr>
    </dgm:pt>
    <dgm:pt modelId="{5250EC82-F078-4E58-991D-725E9E2F5DF5}" type="pres">
      <dgm:prSet presAssocID="{594C4DE5-4187-4047-B9C8-65926D350ABE}" presName="sibTrans" presStyleCnt="0"/>
      <dgm:spPr/>
    </dgm:pt>
    <dgm:pt modelId="{464F8D1A-4EEE-4953-85C0-7684E5078668}" type="pres">
      <dgm:prSet presAssocID="{325A79CE-0985-4AE5-9739-8330B10C8221}" presName="composite" presStyleCnt="0"/>
      <dgm:spPr/>
    </dgm:pt>
    <dgm:pt modelId="{A534CA03-6B34-4492-837E-2A362E4C033E}" type="pres">
      <dgm:prSet presAssocID="{325A79CE-0985-4AE5-9739-8330B10C8221}" presName="rect1" presStyleLbl="trAlignAcc1" presStyleIdx="4" presStyleCnt="5">
        <dgm:presLayoutVars>
          <dgm:bulletEnabled val="1"/>
        </dgm:presLayoutVars>
      </dgm:prSet>
      <dgm:spPr/>
    </dgm:pt>
    <dgm:pt modelId="{C03E3B0B-8E32-4A13-AF58-D47C603B6B8D}" type="pres">
      <dgm:prSet presAssocID="{325A79CE-0985-4AE5-9739-8330B10C8221}" presName="rect2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00000" r="-100000"/>
          </a:stretch>
        </a:blipFill>
      </dgm:spPr>
    </dgm:pt>
  </dgm:ptLst>
  <dgm:cxnLst>
    <dgm:cxn modelId="{CEBA9009-9962-483A-A318-22C524DADE5B}" type="presOf" srcId="{26B28650-3F49-4A91-B204-1AD176D3E57F}" destId="{B88CFB37-0166-4E8A-808C-D92A0471C8E2}" srcOrd="0" destOrd="0" presId="urn:microsoft.com/office/officeart/2008/layout/PictureStrips"/>
    <dgm:cxn modelId="{8049D40D-82DA-4819-AA5C-AA4AACD7A15F}" type="presOf" srcId="{E656875A-97D4-409B-87A9-D0F53F194C24}" destId="{7885994E-917F-46DC-B0CF-83249B67260D}" srcOrd="0" destOrd="0" presId="urn:microsoft.com/office/officeart/2008/layout/PictureStrips"/>
    <dgm:cxn modelId="{1CF02129-579C-464C-AB6A-866ED3C4B89F}" srcId="{E656875A-97D4-409B-87A9-D0F53F194C24}" destId="{D8479924-29A2-41FC-9BE8-4400BEC83BF1}" srcOrd="0" destOrd="0" parTransId="{FCE83D1B-FAC6-43C1-AF0C-1AEF94084D89}" sibTransId="{419A4292-8112-4B90-8733-56854BDEC9C2}"/>
    <dgm:cxn modelId="{4A54333B-597D-41D3-B4F8-8AAB0B255D56}" srcId="{E656875A-97D4-409B-87A9-D0F53F194C24}" destId="{26B28650-3F49-4A91-B204-1AD176D3E57F}" srcOrd="2" destOrd="0" parTransId="{6B55E115-581B-4F6E-87EB-0594D6C95D8E}" sibTransId="{EDB4036D-132C-4925-B6AE-BDBC70E86297}"/>
    <dgm:cxn modelId="{8EE18244-57B9-4CC2-AE60-3F91D07D84EE}" srcId="{E656875A-97D4-409B-87A9-D0F53F194C24}" destId="{719EDFED-0FFB-4829-BBF5-B01BB592E065}" srcOrd="1" destOrd="0" parTransId="{24BCE214-34BA-49F6-A231-029E1EF52D81}" sibTransId="{B25CC21B-F697-4F8F-84F7-2D34EA9F2C3D}"/>
    <dgm:cxn modelId="{8DF2DC57-1643-4E7F-AD83-F09C358C19FE}" type="presOf" srcId="{D8479924-29A2-41FC-9BE8-4400BEC83BF1}" destId="{FE1491C6-8D2E-4F16-89BA-D23CA95F448D}" srcOrd="0" destOrd="0" presId="urn:microsoft.com/office/officeart/2008/layout/PictureStrips"/>
    <dgm:cxn modelId="{5E7BE559-812C-4901-9394-4779B47ED314}" type="presOf" srcId="{325A79CE-0985-4AE5-9739-8330B10C8221}" destId="{A534CA03-6B34-4492-837E-2A362E4C033E}" srcOrd="0" destOrd="0" presId="urn:microsoft.com/office/officeart/2008/layout/PictureStrips"/>
    <dgm:cxn modelId="{A31DF795-D955-41F5-BDA2-A4429A7B9B49}" type="presOf" srcId="{205A4227-C8E2-447C-9FED-619EC3888E32}" destId="{8671838F-F7D2-46BE-837D-C39482FE64C0}" srcOrd="0" destOrd="0" presId="urn:microsoft.com/office/officeart/2008/layout/PictureStrips"/>
    <dgm:cxn modelId="{D087BCA4-867D-448F-BE2D-9EDDFA25B6D2}" type="presOf" srcId="{719EDFED-0FFB-4829-BBF5-B01BB592E065}" destId="{59471D69-B605-4A25-BD01-8BA3425BEFB9}" srcOrd="0" destOrd="0" presId="urn:microsoft.com/office/officeart/2008/layout/PictureStrips"/>
    <dgm:cxn modelId="{4C5767C2-449A-4634-90E0-80A8F41998C8}" srcId="{E656875A-97D4-409B-87A9-D0F53F194C24}" destId="{325A79CE-0985-4AE5-9739-8330B10C8221}" srcOrd="4" destOrd="0" parTransId="{9580DF62-7D67-4D48-B8E9-2F13ECC73960}" sibTransId="{A872ABC6-4610-497E-903F-269D87A06248}"/>
    <dgm:cxn modelId="{0A20D6F6-B22D-4EAD-BDF0-E565CF4AD5A6}" srcId="{E656875A-97D4-409B-87A9-D0F53F194C24}" destId="{205A4227-C8E2-447C-9FED-619EC3888E32}" srcOrd="3" destOrd="0" parTransId="{7426AEC4-024C-4F50-912C-F639AC146BE7}" sibTransId="{594C4DE5-4187-4047-B9C8-65926D350ABE}"/>
    <dgm:cxn modelId="{048E3702-6F48-4014-B017-AB4F710419FD}" type="presParOf" srcId="{7885994E-917F-46DC-B0CF-83249B67260D}" destId="{4D1FF2DA-ECC6-4D82-AD49-4772E69A7B99}" srcOrd="0" destOrd="0" presId="urn:microsoft.com/office/officeart/2008/layout/PictureStrips"/>
    <dgm:cxn modelId="{898F4239-853C-4A5A-B256-67F116777CC9}" type="presParOf" srcId="{4D1FF2DA-ECC6-4D82-AD49-4772E69A7B99}" destId="{FE1491C6-8D2E-4F16-89BA-D23CA95F448D}" srcOrd="0" destOrd="0" presId="urn:microsoft.com/office/officeart/2008/layout/PictureStrips"/>
    <dgm:cxn modelId="{80A9234B-1942-4E7D-B517-4B4E0853E3A1}" type="presParOf" srcId="{4D1FF2DA-ECC6-4D82-AD49-4772E69A7B99}" destId="{60AB2930-551A-4C19-A481-75CEFF6684E8}" srcOrd="1" destOrd="0" presId="urn:microsoft.com/office/officeart/2008/layout/PictureStrips"/>
    <dgm:cxn modelId="{049FB939-F171-4817-B8F8-F1A865589455}" type="presParOf" srcId="{7885994E-917F-46DC-B0CF-83249B67260D}" destId="{E35C62CF-4AD4-4FFC-8C10-B909EBBBE1BD}" srcOrd="1" destOrd="0" presId="urn:microsoft.com/office/officeart/2008/layout/PictureStrips"/>
    <dgm:cxn modelId="{9C722BA6-EBB5-470E-905C-38161AF7C327}" type="presParOf" srcId="{7885994E-917F-46DC-B0CF-83249B67260D}" destId="{C16AE6A6-805C-45FC-90F3-0CA85D3FCDFA}" srcOrd="2" destOrd="0" presId="urn:microsoft.com/office/officeart/2008/layout/PictureStrips"/>
    <dgm:cxn modelId="{FF67E24D-ED0E-4519-8F17-9FB8D06C00BA}" type="presParOf" srcId="{C16AE6A6-805C-45FC-90F3-0CA85D3FCDFA}" destId="{59471D69-B605-4A25-BD01-8BA3425BEFB9}" srcOrd="0" destOrd="0" presId="urn:microsoft.com/office/officeart/2008/layout/PictureStrips"/>
    <dgm:cxn modelId="{66BA3FAA-1CCB-4750-A46F-587AB47AD745}" type="presParOf" srcId="{C16AE6A6-805C-45FC-90F3-0CA85D3FCDFA}" destId="{FB9AD18E-2276-4317-8250-BC8F19E64F78}" srcOrd="1" destOrd="0" presId="urn:microsoft.com/office/officeart/2008/layout/PictureStrips"/>
    <dgm:cxn modelId="{AE65DB83-F39B-476E-B85D-A11668D3CEDD}" type="presParOf" srcId="{7885994E-917F-46DC-B0CF-83249B67260D}" destId="{AE7CCB40-D7CA-4CFF-9105-375850466A52}" srcOrd="3" destOrd="0" presId="urn:microsoft.com/office/officeart/2008/layout/PictureStrips"/>
    <dgm:cxn modelId="{AFF3D6A3-FB7C-42BD-ABB3-16B60E4B5CD8}" type="presParOf" srcId="{7885994E-917F-46DC-B0CF-83249B67260D}" destId="{32DD8B6B-AE67-4F81-9452-7CE0CD4911E9}" srcOrd="4" destOrd="0" presId="urn:microsoft.com/office/officeart/2008/layout/PictureStrips"/>
    <dgm:cxn modelId="{A06AF551-C997-4B4A-AE8D-37552951FB4D}" type="presParOf" srcId="{32DD8B6B-AE67-4F81-9452-7CE0CD4911E9}" destId="{B88CFB37-0166-4E8A-808C-D92A0471C8E2}" srcOrd="0" destOrd="0" presId="urn:microsoft.com/office/officeart/2008/layout/PictureStrips"/>
    <dgm:cxn modelId="{4A347E10-4D67-481F-9FC2-AA401ABE07BD}" type="presParOf" srcId="{32DD8B6B-AE67-4F81-9452-7CE0CD4911E9}" destId="{3CCD4164-B7B8-4C3D-9E75-A6FC816813CF}" srcOrd="1" destOrd="0" presId="urn:microsoft.com/office/officeart/2008/layout/PictureStrips"/>
    <dgm:cxn modelId="{E18A789B-784E-4618-B953-5457C6A4843A}" type="presParOf" srcId="{7885994E-917F-46DC-B0CF-83249B67260D}" destId="{52F42612-9D14-4E7B-B9AA-66AE77B88080}" srcOrd="5" destOrd="0" presId="urn:microsoft.com/office/officeart/2008/layout/PictureStrips"/>
    <dgm:cxn modelId="{C4CE2627-B8E3-44AA-8E62-772CAE1AF7B1}" type="presParOf" srcId="{7885994E-917F-46DC-B0CF-83249B67260D}" destId="{D40BC105-5F87-434C-95DE-46A15E489118}" srcOrd="6" destOrd="0" presId="urn:microsoft.com/office/officeart/2008/layout/PictureStrips"/>
    <dgm:cxn modelId="{984C6158-F31E-49BF-AE0C-C66603C49EAE}" type="presParOf" srcId="{D40BC105-5F87-434C-95DE-46A15E489118}" destId="{8671838F-F7D2-46BE-837D-C39482FE64C0}" srcOrd="0" destOrd="0" presId="urn:microsoft.com/office/officeart/2008/layout/PictureStrips"/>
    <dgm:cxn modelId="{E32A97E1-577E-4B54-8368-B8E4490E9D01}" type="presParOf" srcId="{D40BC105-5F87-434C-95DE-46A15E489118}" destId="{41ED2A90-5AF6-44A7-9BD6-971CA51362FD}" srcOrd="1" destOrd="0" presId="urn:microsoft.com/office/officeart/2008/layout/PictureStrips"/>
    <dgm:cxn modelId="{27858B4A-BBBD-4493-9C63-B1EA3F10362C}" type="presParOf" srcId="{7885994E-917F-46DC-B0CF-83249B67260D}" destId="{5250EC82-F078-4E58-991D-725E9E2F5DF5}" srcOrd="7" destOrd="0" presId="urn:microsoft.com/office/officeart/2008/layout/PictureStrips"/>
    <dgm:cxn modelId="{DFDF91B0-EA49-451E-B894-34779C2D94CB}" type="presParOf" srcId="{7885994E-917F-46DC-B0CF-83249B67260D}" destId="{464F8D1A-4EEE-4953-85C0-7684E5078668}" srcOrd="8" destOrd="0" presId="urn:microsoft.com/office/officeart/2008/layout/PictureStrips"/>
    <dgm:cxn modelId="{34C8005E-5E04-428E-89AE-EC6C59865806}" type="presParOf" srcId="{464F8D1A-4EEE-4953-85C0-7684E5078668}" destId="{A534CA03-6B34-4492-837E-2A362E4C033E}" srcOrd="0" destOrd="0" presId="urn:microsoft.com/office/officeart/2008/layout/PictureStrips"/>
    <dgm:cxn modelId="{AC073CDD-29DB-4CEF-A4EC-C506A362923A}" type="presParOf" srcId="{464F8D1A-4EEE-4953-85C0-7684E5078668}" destId="{C03E3B0B-8E32-4A13-AF58-D47C603B6B8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491C6-8D2E-4F16-89BA-D23CA95F448D}">
      <dsp:nvSpPr>
        <dsp:cNvPr id="0" name=""/>
        <dsp:cNvSpPr/>
      </dsp:nvSpPr>
      <dsp:spPr>
        <a:xfrm>
          <a:off x="1118829" y="271617"/>
          <a:ext cx="4697132" cy="14678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2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Staffing/Positions </a:t>
          </a:r>
          <a:r>
            <a:rPr lang="en-US" sz="1600" kern="1200" dirty="0"/>
            <a:t>– 3 year projection, step &amp; column increase, COLA, benefit rate increase, bargaining agreement stipulations                              </a:t>
          </a:r>
          <a:r>
            <a:rPr lang="en-US" sz="1600" b="1" kern="1200" dirty="0"/>
            <a:t>Recruitment</a:t>
          </a:r>
          <a:r>
            <a:rPr lang="en-US" sz="1600" kern="1200" dirty="0"/>
            <a:t> – staff in place, new position </a:t>
          </a:r>
        </a:p>
      </dsp:txBody>
      <dsp:txXfrm>
        <a:off x="1118829" y="271617"/>
        <a:ext cx="4697132" cy="1467853"/>
      </dsp:txXfrm>
    </dsp:sp>
    <dsp:sp modelId="{60AB2930-551A-4C19-A481-75CEFF6684E8}">
      <dsp:nvSpPr>
        <dsp:cNvPr id="0" name=""/>
        <dsp:cNvSpPr/>
      </dsp:nvSpPr>
      <dsp:spPr>
        <a:xfrm>
          <a:off x="923115" y="59593"/>
          <a:ext cx="1027497" cy="154124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71D69-B605-4A25-BD01-8BA3425BEFB9}">
      <dsp:nvSpPr>
        <dsp:cNvPr id="0" name=""/>
        <dsp:cNvSpPr/>
      </dsp:nvSpPr>
      <dsp:spPr>
        <a:xfrm>
          <a:off x="6238389" y="271617"/>
          <a:ext cx="4697132" cy="14678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2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Materials/Supplies/Equipment </a:t>
          </a:r>
          <a:r>
            <a:rPr lang="en-US" sz="1600" kern="1200" dirty="0"/>
            <a:t>– cost, availability, disposal, depreciation, consumable</a:t>
          </a:r>
        </a:p>
      </dsp:txBody>
      <dsp:txXfrm>
        <a:off x="6238389" y="271617"/>
        <a:ext cx="4697132" cy="1467853"/>
      </dsp:txXfrm>
    </dsp:sp>
    <dsp:sp modelId="{FB9AD18E-2276-4317-8250-BC8F19E64F78}">
      <dsp:nvSpPr>
        <dsp:cNvPr id="0" name=""/>
        <dsp:cNvSpPr/>
      </dsp:nvSpPr>
      <dsp:spPr>
        <a:xfrm>
          <a:off x="6042675" y="59593"/>
          <a:ext cx="1027497" cy="154124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66000" r="-6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CFB37-0166-4E8A-808C-D92A0471C8E2}">
      <dsp:nvSpPr>
        <dsp:cNvPr id="0" name=""/>
        <dsp:cNvSpPr/>
      </dsp:nvSpPr>
      <dsp:spPr>
        <a:xfrm>
          <a:off x="1118829" y="2119482"/>
          <a:ext cx="4697132" cy="14678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2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Conferences/Workshops/Trainings </a:t>
          </a:r>
          <a:r>
            <a:rPr lang="en-US" sz="1600" kern="1200" dirty="0"/>
            <a:t>– registration, lodging, transportation, meals, parking, substitute coverage, mileage</a:t>
          </a:r>
        </a:p>
      </dsp:txBody>
      <dsp:txXfrm>
        <a:off x="1118829" y="2119482"/>
        <a:ext cx="4697132" cy="1467853"/>
      </dsp:txXfrm>
    </dsp:sp>
    <dsp:sp modelId="{3CCD4164-B7B8-4C3D-9E75-A6FC816813CF}">
      <dsp:nvSpPr>
        <dsp:cNvPr id="0" name=""/>
        <dsp:cNvSpPr/>
      </dsp:nvSpPr>
      <dsp:spPr>
        <a:xfrm>
          <a:off x="923115" y="1907458"/>
          <a:ext cx="1027497" cy="154124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94000" r="-9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1838F-F7D2-46BE-837D-C39482FE64C0}">
      <dsp:nvSpPr>
        <dsp:cNvPr id="0" name=""/>
        <dsp:cNvSpPr/>
      </dsp:nvSpPr>
      <dsp:spPr>
        <a:xfrm>
          <a:off x="6238389" y="2119482"/>
          <a:ext cx="4697132" cy="14678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2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Consultants/Professional Services</a:t>
          </a:r>
          <a:r>
            <a:rPr lang="en-US" sz="1600" kern="1200" dirty="0"/>
            <a:t> – cost for services</a:t>
          </a:r>
        </a:p>
      </dsp:txBody>
      <dsp:txXfrm>
        <a:off x="6238389" y="2119482"/>
        <a:ext cx="4697132" cy="1467853"/>
      </dsp:txXfrm>
    </dsp:sp>
    <dsp:sp modelId="{41ED2A90-5AF6-44A7-9BD6-971CA51362FD}">
      <dsp:nvSpPr>
        <dsp:cNvPr id="0" name=""/>
        <dsp:cNvSpPr/>
      </dsp:nvSpPr>
      <dsp:spPr>
        <a:xfrm>
          <a:off x="6042675" y="1907458"/>
          <a:ext cx="1027497" cy="154124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4CA03-6B34-4492-837E-2A362E4C033E}">
      <dsp:nvSpPr>
        <dsp:cNvPr id="0" name=""/>
        <dsp:cNvSpPr/>
      </dsp:nvSpPr>
      <dsp:spPr>
        <a:xfrm>
          <a:off x="3678609" y="3967347"/>
          <a:ext cx="4697132" cy="14678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42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Procurement</a:t>
          </a:r>
          <a:r>
            <a:rPr lang="en-US" sz="1600" kern="1200" dirty="0"/>
            <a:t> – quotes – formal/informal, go out to bid</a:t>
          </a:r>
        </a:p>
      </dsp:txBody>
      <dsp:txXfrm>
        <a:off x="3678609" y="3967347"/>
        <a:ext cx="4697132" cy="1467853"/>
      </dsp:txXfrm>
    </dsp:sp>
    <dsp:sp modelId="{C03E3B0B-8E32-4A13-AF58-D47C603B6B8D}">
      <dsp:nvSpPr>
        <dsp:cNvPr id="0" name=""/>
        <dsp:cNvSpPr/>
      </dsp:nvSpPr>
      <dsp:spPr>
        <a:xfrm>
          <a:off x="3482895" y="3755323"/>
          <a:ext cx="1027497" cy="1541246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00000" r="-10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1FF317-A542-6E4B-ADF2-D1DE929B0A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200EC-A5C5-44AD-D3E8-8BEF0AC349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FE7157-737E-4F2D-AFF2-9D6A3EBF8E27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BE5FD-6CF6-2300-59C1-939C83A5E4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E6F9A-D801-853A-343B-4AE8232B38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CBC265-6BB6-4111-9B1A-D32AA44F59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36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0C6625-9FF7-4CDE-8B2E-1CAB73903DA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FAE7DA-9E23-422F-9819-008FBA2CB3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5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1.safelinks.protection.outlook.com/?url=https%3A%2F%2Fforms.gle%2F1sTAQWjX1s71NkCb8&amp;data=05%7C02%7CTAshworth%40stocktonusd.net%7Cbc86fccfcf994503c79a08dc01af5cbf%7C81ee440b405d41a981211a2144b4250a%7C0%7C0%7C638387099894943955%7CUnknown%7CTWFpbGZsb3d8eyJWIjoiMC4wLjAwMDAiLCJQIjoiV2luMzIiLCJBTiI6Ik1haWwiLCJXVCI6Mn0%3D%7C3000%7C%7C%7C&amp;sdata=uINgShi%2FVNsgTnsKIZv%2Fl1J7FQNfGIIzjnSywN9UPFs%3D&amp;reserved=0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11.safelinks.protection.outlook.com/?url=https%3A%2F%2Fbit.ly%2FcomentariosdelLCAP23-24&amp;data=05%7C02%7CTAshworth%40stocktonusd.net%7Cbc86fccfcf994503c79a08dc01af5cbf%7C81ee440b405d41a981211a2144b4250a%7C0%7C0%7C638387099894943955%7CUnknown%7CTWFpbGZsb3d8eyJWIjoiMC4wLjAwMDAiLCJQIjoiV2luMzIiLCJBTiI6Ik1haWwiLCJXVCI6Mn0%3D%7C3000%7C%7C%7C&amp;sdata=gY1rXeoo3iuAVxL5PNZoEZcp4bPbaMiVMd4IywxcxSA%3D&amp;reserved=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 the Record button.</a:t>
            </a:r>
          </a:p>
          <a:p>
            <a:endParaRPr lang="en-US" dirty="0"/>
          </a:p>
          <a:p>
            <a:r>
              <a:rPr lang="en-US" dirty="0"/>
              <a:t>This virtual session is being recorded.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8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70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58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9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26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27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65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5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 the Record button.</a:t>
            </a:r>
          </a:p>
          <a:p>
            <a:endParaRPr lang="en-US" dirty="0"/>
          </a:p>
          <a:p>
            <a:r>
              <a:rPr lang="en-US" dirty="0"/>
              <a:t>This virtual session is being recorded.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https://forms.gle/1sTAQWjX1s71NkCb8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bit.ly/comentariosdelLCAP23-24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8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7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30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93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15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09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E7DA-9E23-422F-9819-008FBA2CB34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13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BEEE-681D-4C14-A935-8C51BBE2F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755" y="3315221"/>
            <a:ext cx="8927088" cy="659341"/>
          </a:xfrm>
        </p:spPr>
        <p:txBody>
          <a:bodyPr anchor="b">
            <a:noAutofit/>
          </a:bodyPr>
          <a:lstStyle>
            <a:lvl1pPr algn="l">
              <a:defRPr sz="4400" b="1" cap="all" baseline="0">
                <a:solidFill>
                  <a:srgbClr val="17285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DD80D7-166A-4BDF-A9D7-D3A6B0BDF7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0852" y="4022234"/>
            <a:ext cx="8917990" cy="49759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7285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Secondary Title Information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31502E-FB20-479F-92EB-FF32FF99B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54" y="5384004"/>
            <a:ext cx="3408362" cy="368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18C2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 | 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2327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68D8E-9661-4557-ABAC-550986899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5178" y="233395"/>
            <a:ext cx="9034880" cy="1325563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AGENDA/SECTION HEADER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30178-EDFD-8433-DA33-65CEF3C41E85}"/>
              </a:ext>
            </a:extLst>
          </p:cNvPr>
          <p:cNvCxnSpPr>
            <a:cxnSpLocks/>
          </p:cNvCxnSpPr>
          <p:nvPr userDrawn="1"/>
        </p:nvCxnSpPr>
        <p:spPr>
          <a:xfrm>
            <a:off x="1446663" y="1245055"/>
            <a:ext cx="10813896" cy="0"/>
          </a:xfrm>
          <a:prstGeom prst="line">
            <a:avLst/>
          </a:prstGeom>
          <a:ln w="28575">
            <a:solidFill>
              <a:srgbClr val="F9AB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FEAC17-16B5-5237-FCB3-BB58ACF4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662" y="1684951"/>
            <a:ext cx="8993395" cy="483119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70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806B-230A-4D50-846B-93CC710F91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274" y="221845"/>
            <a:ext cx="11728142" cy="518203"/>
          </a:xfrm>
        </p:spPr>
        <p:txBody>
          <a:bodyPr>
            <a:no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FDC0-4D39-4ED1-ABD3-D1FAD30C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11728141" cy="5207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60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BEEE-681D-4C14-A935-8C51BBE2F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99" y="3930556"/>
            <a:ext cx="8927088" cy="1508866"/>
          </a:xfrm>
        </p:spPr>
        <p:txBody>
          <a:bodyPr anchor="b">
            <a:noAutofit/>
          </a:bodyPr>
          <a:lstStyle>
            <a:lvl1pPr algn="l">
              <a:defRPr sz="8000" b="1" cap="all" baseline="0">
                <a:solidFill>
                  <a:srgbClr val="17285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979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24A5C-233C-424D-957E-244EECCC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13CFD-B577-4E6E-9E4B-3E1C880D8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394E1-E0D4-4D0D-BD7B-F3A1EC523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69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37C2-8C29-4309-AF59-A4C2FC0E92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D55340-0569-490E-890D-928E752A8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3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8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rgbClr val="13204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85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am11.safelinks.protection.outlook.com/?url=https%3A%2F%2Fbit.ly%2FcomentariosdelLCAP23-24&amp;data=05%7C02%7CTAshworth%40stocktonusd.net%7Cbc86fccfcf994503c79a08dc01af5cbf%7C81ee440b405d41a981211a2144b4250a%7C0%7C0%7C638387099894943955%7CUnknown%7CTWFpbGZsb3d8eyJWIjoiMC4wLjAwMDAiLCJQIjoiV2luMzIiLCJBTiI6Ik1haWwiLCJXVCI6Mn0%3D%7C3000%7C%7C%7C&amp;sdata=gY1rXeoo3iuAVxL5PNZoEZcp4bPbaMiVMd4IywxcxSA%3D&amp;reserved=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us06web.zoom.us/j/8801680441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ofsusd.net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tocktonusd.net/Page/17757" TargetMode="External"/><Relationship Id="rId5" Type="http://schemas.openxmlformats.org/officeDocument/2006/relationships/hyperlink" Target="https://www.stocktonusd.net/cms/lib/CA01902791/Centricity/Domain/142/SUSD%20State%20of%20the%20District%202023%20-%20Spanish.pdf" TargetMode="External"/><Relationship Id="rId4" Type="http://schemas.openxmlformats.org/officeDocument/2006/relationships/hyperlink" Target="https://www.stocktonusd.net/cms/lib/CA01902791/Centricity/Domain/142/SUSD%20State%20of%20the%20District%202023%20-%20English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ocktonusd.net/Page/16289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44CC-D012-4988-977B-9125FF718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72" y="3505554"/>
            <a:ext cx="9568050" cy="1508866"/>
          </a:xfrm>
        </p:spPr>
        <p:txBody>
          <a:bodyPr/>
          <a:lstStyle/>
          <a:p>
            <a:r>
              <a:rPr lang="en-US" sz="7000" dirty="0">
                <a:solidFill>
                  <a:srgbClr val="FF0000"/>
                </a:solidFill>
              </a:rPr>
              <a:t>Recording in session</a:t>
            </a:r>
          </a:p>
        </p:txBody>
      </p:sp>
    </p:spTree>
    <p:extLst>
      <p:ext uri="{BB962C8B-B14F-4D97-AF65-F5344CB8AC3E}">
        <p14:creationId xmlns:p14="http://schemas.microsoft.com/office/powerpoint/2010/main" val="1931697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4431-6FEB-48ED-8462-05C24D4E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2023-2024 LCAP REVIEW AND FEEDBACK SURVEY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44D317-D913-4FD7-B7A9-3049CC264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3138" y="1079500"/>
            <a:ext cx="5207000" cy="5207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BDC464-CD14-4524-B125-08CE23B0C28A}"/>
              </a:ext>
            </a:extLst>
          </p:cNvPr>
          <p:cNvSpPr txBox="1">
            <a:spLocks/>
          </p:cNvSpPr>
          <p:nvPr/>
        </p:nvSpPr>
        <p:spPr>
          <a:xfrm>
            <a:off x="8907236" y="1992086"/>
            <a:ext cx="2828252" cy="2873828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  <a:prstDash val="dashDot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2600" b="1" u="sng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endParaRPr lang="en-US" sz="46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4600" b="1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SPANISH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E5CE6D-06AC-44BF-A3E7-ECB190D89C11}"/>
              </a:ext>
            </a:extLst>
          </p:cNvPr>
          <p:cNvSpPr txBox="1">
            <a:spLocks/>
          </p:cNvSpPr>
          <p:nvPr/>
        </p:nvSpPr>
        <p:spPr>
          <a:xfrm>
            <a:off x="684886" y="1992086"/>
            <a:ext cx="2828252" cy="2873828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  <a:prstDash val="dashDot"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2600" b="1" u="sng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endParaRPr lang="en-US" sz="46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4600" b="1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71391E-3890-4D26-8116-817C188D900C}"/>
              </a:ext>
            </a:extLst>
          </p:cNvPr>
          <p:cNvSpPr/>
          <p:nvPr/>
        </p:nvSpPr>
        <p:spPr>
          <a:xfrm>
            <a:off x="3490498" y="5871730"/>
            <a:ext cx="5251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u="sng" dirty="0">
                <a:hlinkClick r:id="rId4"/>
              </a:rPr>
              <a:t>bit.ly/comentariosdelLCAP23-24</a:t>
            </a:r>
            <a:endParaRPr lang="en-US" sz="2600" b="1" u="sng" dirty="0"/>
          </a:p>
        </p:txBody>
      </p:sp>
    </p:spTree>
    <p:extLst>
      <p:ext uri="{BB962C8B-B14F-4D97-AF65-F5344CB8AC3E}">
        <p14:creationId xmlns:p14="http://schemas.microsoft.com/office/powerpoint/2010/main" val="221812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DC04-E28D-4621-8308-D22C61F7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78" y="233395"/>
            <a:ext cx="10412866" cy="1325563"/>
          </a:xfrm>
        </p:spPr>
        <p:txBody>
          <a:bodyPr/>
          <a:lstStyle/>
          <a:p>
            <a:r>
              <a:rPr lang="en-US" dirty="0"/>
              <a:t>Budget projections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18D15-FB9C-4C4C-86D4-0FD44576D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89" y="1417295"/>
            <a:ext cx="6999303" cy="309454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F233E0-6E0F-4957-AA20-08C642087DB6}"/>
              </a:ext>
            </a:extLst>
          </p:cNvPr>
          <p:cNvSpPr txBox="1">
            <a:spLocks/>
          </p:cNvSpPr>
          <p:nvPr/>
        </p:nvSpPr>
        <p:spPr>
          <a:xfrm>
            <a:off x="1545889" y="4901937"/>
            <a:ext cx="6999303" cy="1406277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  <a:prstDash val="dashDot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2600" b="1" u="sng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4600" b="1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 of potential expenditures for a future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383435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FE44-4D8A-4127-B7A1-F057B86E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(project/activity) budget?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EDCC2-87E2-4B84-8689-A89EFA56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6" y="1022968"/>
            <a:ext cx="7585440" cy="5361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A49C9A-C12E-440B-BA46-D59D0E66A502}"/>
              </a:ext>
            </a:extLst>
          </p:cNvPr>
          <p:cNvSpPr txBox="1"/>
          <p:nvPr/>
        </p:nvSpPr>
        <p:spPr>
          <a:xfrm>
            <a:off x="8090808" y="1346097"/>
            <a:ext cx="3889608" cy="4139595"/>
          </a:xfrm>
          <a:prstGeom prst="rect">
            <a:avLst/>
          </a:prstGeom>
          <a:noFill/>
          <a:ln w="50800">
            <a:solidFill>
              <a:srgbClr val="F9AB3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LCAP budgeted?</a:t>
            </a:r>
          </a:p>
          <a:p>
            <a:endParaRPr lang="en-US" sz="1000" b="1" dirty="0"/>
          </a:p>
          <a:p>
            <a:r>
              <a:rPr lang="en-US" dirty="0"/>
              <a:t>A hybrid of two methods:</a:t>
            </a:r>
          </a:p>
          <a:p>
            <a:r>
              <a:rPr lang="en-US" b="1" dirty="0"/>
              <a:t>* Traditional</a:t>
            </a:r>
            <a:endParaRPr lang="en-US" dirty="0"/>
          </a:p>
          <a:p>
            <a:r>
              <a:rPr lang="en-US" b="1" dirty="0"/>
              <a:t>* Activity Based</a:t>
            </a:r>
          </a:p>
          <a:p>
            <a:endParaRPr lang="en-US" sz="2100" b="1" dirty="0"/>
          </a:p>
          <a:p>
            <a:pPr algn="ctr"/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Process?</a:t>
            </a:r>
          </a:p>
          <a:p>
            <a:pPr algn="ctr"/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u="sng" dirty="0"/>
              <a:t>Step 1</a:t>
            </a:r>
            <a:r>
              <a:rPr lang="en-US" dirty="0"/>
              <a:t>: Understand the Requirements</a:t>
            </a:r>
          </a:p>
          <a:p>
            <a:r>
              <a:rPr lang="en-US" u="sng" dirty="0"/>
              <a:t>Step 2</a:t>
            </a:r>
            <a:r>
              <a:rPr lang="en-US" dirty="0"/>
              <a:t>: Define the Project/Activity</a:t>
            </a:r>
          </a:p>
          <a:p>
            <a:r>
              <a:rPr lang="en-US" u="sng" dirty="0"/>
              <a:t>Step 3</a:t>
            </a:r>
            <a:r>
              <a:rPr lang="en-US" dirty="0"/>
              <a:t>: Gather Information/</a:t>
            </a:r>
          </a:p>
          <a:p>
            <a:r>
              <a:rPr lang="en-US" dirty="0"/>
              <a:t>           Categorize Expenses</a:t>
            </a:r>
          </a:p>
          <a:p>
            <a:r>
              <a:rPr lang="en-US" u="sng" dirty="0"/>
              <a:t>Step 4</a:t>
            </a:r>
            <a:r>
              <a:rPr lang="en-US" dirty="0"/>
              <a:t>: Estimate Costs</a:t>
            </a:r>
          </a:p>
          <a:p>
            <a:r>
              <a:rPr lang="en-US" u="sng" dirty="0"/>
              <a:t>Step 5</a:t>
            </a:r>
            <a:r>
              <a:rPr lang="en-US" dirty="0"/>
              <a:t>: Create the Budget/</a:t>
            </a:r>
          </a:p>
          <a:p>
            <a:r>
              <a:rPr lang="en-US" dirty="0"/>
              <a:t>           Review and Revise</a:t>
            </a:r>
          </a:p>
        </p:txBody>
      </p:sp>
    </p:spTree>
    <p:extLst>
      <p:ext uri="{BB962C8B-B14F-4D97-AF65-F5344CB8AC3E}">
        <p14:creationId xmlns:p14="http://schemas.microsoft.com/office/powerpoint/2010/main" val="350157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FF3E2-69B9-4581-A096-DE562FAA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DUCKS IN A ROW…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911EE3-3EAB-469D-8FCC-ED1ADDBA1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2" y="1524001"/>
            <a:ext cx="5231061" cy="349841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A6CC7-B79B-4DEE-906A-A340C6DA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58" y="1524001"/>
            <a:ext cx="4671116" cy="3498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1DA8E0-26C9-4828-AEDD-77A89E5E2D74}"/>
              </a:ext>
            </a:extLst>
          </p:cNvPr>
          <p:cNvSpPr txBox="1"/>
          <p:nvPr/>
        </p:nvSpPr>
        <p:spPr>
          <a:xfrm>
            <a:off x="802894" y="5149333"/>
            <a:ext cx="433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Concepts, Ideas, Desk Walk-</a:t>
            </a:r>
            <a:r>
              <a:rPr lang="en-US" dirty="0" err="1"/>
              <a:t>Bys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9084B-7444-4D7F-AE75-01EE77368C66}"/>
              </a:ext>
            </a:extLst>
          </p:cNvPr>
          <p:cNvSpPr txBox="1"/>
          <p:nvPr/>
        </p:nvSpPr>
        <p:spPr>
          <a:xfrm>
            <a:off x="6831748" y="5149333"/>
            <a:ext cx="433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Organized, Categorized, Documented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ADD24-8851-413B-854F-81347725B7BD}"/>
              </a:ext>
            </a:extLst>
          </p:cNvPr>
          <p:cNvSpPr txBox="1"/>
          <p:nvPr/>
        </p:nvSpPr>
        <p:spPr>
          <a:xfrm>
            <a:off x="1" y="5732834"/>
            <a:ext cx="908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Accomplished by:  Asking LOTS of questions!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01780-3E81-4D5B-BE0B-863EF139A498}"/>
              </a:ext>
            </a:extLst>
          </p:cNvPr>
          <p:cNvSpPr txBox="1"/>
          <p:nvPr/>
        </p:nvSpPr>
        <p:spPr>
          <a:xfrm>
            <a:off x="356632" y="1070043"/>
            <a:ext cx="5231061" cy="38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FROM THIS…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BD8E7-D7EB-4AB2-8C77-82C7EC44C574}"/>
              </a:ext>
            </a:extLst>
          </p:cNvPr>
          <p:cNvSpPr txBox="1"/>
          <p:nvPr/>
        </p:nvSpPr>
        <p:spPr>
          <a:xfrm>
            <a:off x="6096000" y="1070043"/>
            <a:ext cx="5231061" cy="38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…TO THIS</a:t>
            </a:r>
          </a:p>
        </p:txBody>
      </p:sp>
    </p:spTree>
    <p:extLst>
      <p:ext uri="{BB962C8B-B14F-4D97-AF65-F5344CB8AC3E}">
        <p14:creationId xmlns:p14="http://schemas.microsoft.com/office/powerpoint/2010/main" val="229916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077D-E927-4770-BA93-054AA1DD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activity -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DCFA3-520E-4392-92FA-AE2BA4F3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4" y="1040988"/>
            <a:ext cx="4118042" cy="5292793"/>
          </a:xfrm>
          <a:solidFill>
            <a:srgbClr val="F9AB3F"/>
          </a:solidFill>
        </p:spPr>
        <p:txBody>
          <a:bodyPr>
            <a:normAutofit fontScale="70000" lnSpcReduction="20000"/>
          </a:bodyPr>
          <a:lstStyle/>
          <a:p>
            <a:endParaRPr lang="en-US" b="1" dirty="0"/>
          </a:p>
          <a:p>
            <a:r>
              <a:rPr lang="en-US" b="1" dirty="0"/>
              <a:t>Project/Activity: </a:t>
            </a:r>
          </a:p>
          <a:p>
            <a:r>
              <a:rPr lang="en-US" dirty="0"/>
              <a:t>Provide engagement opportunities through meetings and events that extends communication on the LCAP, SPSAs, and district priorities. </a:t>
            </a:r>
          </a:p>
          <a:p>
            <a:endParaRPr lang="en-US" dirty="0"/>
          </a:p>
          <a:p>
            <a:r>
              <a:rPr lang="en-US" b="1" dirty="0"/>
              <a:t>Target Audience:</a:t>
            </a:r>
          </a:p>
          <a:p>
            <a:r>
              <a:rPr lang="en-US" dirty="0"/>
              <a:t>Parents, Community, Teachers, Staff, Bargaining Unions, Administrators, Students</a:t>
            </a:r>
          </a:p>
          <a:p>
            <a:endParaRPr lang="en-US" dirty="0"/>
          </a:p>
          <a:p>
            <a:r>
              <a:rPr lang="en-US" b="1" dirty="0"/>
              <a:t>Timeline/Period: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Jul: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Aug – Nov: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Jan – May: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061C9-F326-4245-BE8B-C03EAD68EB2E}"/>
              </a:ext>
            </a:extLst>
          </p:cNvPr>
          <p:cNvSpPr txBox="1"/>
          <p:nvPr/>
        </p:nvSpPr>
        <p:spPr>
          <a:xfrm>
            <a:off x="4610911" y="1198157"/>
            <a:ext cx="34420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Needs/Ideas: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LCAP Survey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Refreshments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Brochures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Postcard Flyers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Flyer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Workshops/Conference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Survey subscription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And the list continues…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C8722-2080-4C24-BC2A-79D7380AC9D1}"/>
              </a:ext>
            </a:extLst>
          </p:cNvPr>
          <p:cNvSpPr txBox="1"/>
          <p:nvPr/>
        </p:nvSpPr>
        <p:spPr>
          <a:xfrm>
            <a:off x="4610911" y="4880803"/>
            <a:ext cx="4662792" cy="1477328"/>
          </a:xfrm>
          <a:prstGeom prst="rect">
            <a:avLst/>
          </a:prstGeom>
          <a:solidFill>
            <a:srgbClr val="13204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Clarifying Questions…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is missing?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enough details?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funding to cover expense?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Am I extending past the project parameters?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082EB-18B9-4531-971C-5034898C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535" y="1040988"/>
            <a:ext cx="3339448" cy="44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9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B2B788-0BB4-465E-B004-6B92A93DA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45" y="1062703"/>
            <a:ext cx="6547671" cy="4365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0B00B-7B55-4F1E-933F-99EA0F699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86" y="1062703"/>
            <a:ext cx="6547055" cy="4364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E5FE44-4D8A-4127-B7A1-F057B86E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UNDERSTANDING THE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CD14E-3CDB-4D5D-A622-469C167DE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84" y="1062703"/>
            <a:ext cx="7752545" cy="5168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3BE35B-4612-409D-9A26-DAE162B0B380}"/>
              </a:ext>
            </a:extLst>
          </p:cNvPr>
          <p:cNvSpPr txBox="1"/>
          <p:nvPr/>
        </p:nvSpPr>
        <p:spPr>
          <a:xfrm>
            <a:off x="9141849" y="1062292"/>
            <a:ext cx="27258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Funding Source: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Base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Supplemental &amp; Concentration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Concentration 2.0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Equity Multiplier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Title I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Title II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Title III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Title IV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CSI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/>
              <a:t>ESSER III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E02A8-2B7B-4E1E-B61C-F202479255FF}"/>
              </a:ext>
            </a:extLst>
          </p:cNvPr>
          <p:cNvSpPr txBox="1"/>
          <p:nvPr/>
        </p:nvSpPr>
        <p:spPr>
          <a:xfrm>
            <a:off x="5299848" y="1062292"/>
            <a:ext cx="370910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Constraints:</a:t>
            </a:r>
          </a:p>
          <a:p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Limitations on purchases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Earmarked for a specific purpose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Earmarked for a specific student group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Time constraints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Specific intended purpose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241264-ABE7-4D75-A597-119C3F8E4A43}"/>
              </a:ext>
            </a:extLst>
          </p:cNvPr>
          <p:cNvSpPr txBox="1"/>
          <p:nvPr/>
        </p:nvSpPr>
        <p:spPr>
          <a:xfrm>
            <a:off x="293587" y="1148651"/>
            <a:ext cx="278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Q1: What funding source(s) applies to the constraint?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CC4D6-E136-4529-B7DF-ECD9CAE04CEC}"/>
              </a:ext>
            </a:extLst>
          </p:cNvPr>
          <p:cNvSpPr txBox="1"/>
          <p:nvPr/>
        </p:nvSpPr>
        <p:spPr>
          <a:xfrm>
            <a:off x="1364593" y="1800917"/>
            <a:ext cx="278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Q2: What funding source(s) do not have a constraint?</a:t>
            </a:r>
          </a:p>
        </p:txBody>
      </p:sp>
    </p:spTree>
    <p:extLst>
      <p:ext uri="{BB962C8B-B14F-4D97-AF65-F5344CB8AC3E}">
        <p14:creationId xmlns:p14="http://schemas.microsoft.com/office/powerpoint/2010/main" val="2976402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F1F29A-80A8-4F12-AE43-3CAAA7EF3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752351"/>
              </p:ext>
            </p:extLst>
          </p:nvPr>
        </p:nvGraphicFramePr>
        <p:xfrm>
          <a:off x="0" y="271726"/>
          <a:ext cx="12192000" cy="6314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6411317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7178757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10413694"/>
                    </a:ext>
                  </a:extLst>
                </a:gridCol>
              </a:tblGrid>
              <a:tr h="452653">
                <a:tc>
                  <a:txBody>
                    <a:bodyPr/>
                    <a:lstStyle/>
                    <a:p>
                      <a:r>
                        <a:rPr lang="en-US" sz="1400" dirty="0"/>
                        <a:t>Funding Source/Description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Funding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Constraint/Limitation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363151"/>
                  </a:ext>
                </a:extLst>
              </a:tr>
              <a:tr h="338530">
                <a:tc>
                  <a:txBody>
                    <a:bodyPr/>
                    <a:lstStyle/>
                    <a:p>
                      <a:r>
                        <a:rPr lang="en-US" sz="1400" dirty="0"/>
                        <a:t>Base: General Fund – For all purposes.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434841"/>
                  </a:ext>
                </a:extLst>
              </a:tr>
              <a:tr h="632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Supplemental &amp; Concentration (S&amp;C): General Fund – Provides supports to low-income students, English Learners, and Foster Youth.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Earmarked for a specific student group, Time constraints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181304"/>
                  </a:ext>
                </a:extLst>
              </a:tr>
              <a:tr h="372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Concentration 2.0 (15% Add On): General Fund – Provides staffing to school sites for direct student support.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Limitations on purchases, Time constraints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363181"/>
                  </a:ext>
                </a:extLst>
              </a:tr>
              <a:tr h="501947">
                <a:tc>
                  <a:txBody>
                    <a:bodyPr/>
                    <a:lstStyle/>
                    <a:p>
                      <a:r>
                        <a:rPr lang="en-US" sz="1400" dirty="0"/>
                        <a:t>Equity Multiplier: General Fund – Provides supports for specific school sites with a high non-stability rate.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Limitations on purchases, Earmarked for a specific purpose, Time constraints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315265"/>
                  </a:ext>
                </a:extLst>
              </a:tr>
              <a:tr h="731992">
                <a:tc>
                  <a:txBody>
                    <a:bodyPr/>
                    <a:lstStyle/>
                    <a:p>
                      <a:r>
                        <a:rPr lang="en-US" sz="1400" dirty="0"/>
                        <a:t>Title I – Provide student supports for low-income students who are at-risk of failing.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Federal Pass-Through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Earmarked for a specific student group, Limitations on purchases, Time constraints, Earmarked for a specific 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98952"/>
                  </a:ext>
                </a:extLst>
              </a:tr>
              <a:tr h="464510">
                <a:tc>
                  <a:txBody>
                    <a:bodyPr/>
                    <a:lstStyle/>
                    <a:p>
                      <a:r>
                        <a:rPr lang="en-US" sz="1400" dirty="0"/>
                        <a:t>Title II – Provides teachers with professional development to enhance instructional strategies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Federal Pass-Through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Limitations on purchases, Time constraints, Earmarked for a specific 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151359"/>
                  </a:ext>
                </a:extLst>
              </a:tr>
              <a:tr h="737533">
                <a:tc>
                  <a:txBody>
                    <a:bodyPr/>
                    <a:lstStyle/>
                    <a:p>
                      <a:r>
                        <a:rPr lang="en-US" sz="1400" dirty="0"/>
                        <a:t>Title III – Provides student and family supports for English Learner students.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Federal Pass-Through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Earmarked for a specific student group, Limitations on purchases, Time constraints, Earmarked for a specific 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76730"/>
                  </a:ext>
                </a:extLst>
              </a:tr>
              <a:tr h="460443">
                <a:tc>
                  <a:txBody>
                    <a:bodyPr/>
                    <a:lstStyle/>
                    <a:p>
                      <a:r>
                        <a:rPr lang="en-US" sz="1400" dirty="0"/>
                        <a:t>Title IV – Provides whole child supports.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Federal Pass-Through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Limitations on purchases, Earmarked for a specific purpose, Time constraints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453579"/>
                  </a:ext>
                </a:extLst>
              </a:tr>
              <a:tr h="467576">
                <a:tc>
                  <a:txBody>
                    <a:bodyPr/>
                    <a:lstStyle/>
                    <a:p>
                      <a:r>
                        <a:rPr lang="en-US" sz="1400" dirty="0"/>
                        <a:t>ESSER III – Provides supports to prevent, prepare, and/or respond to COVID-19 pandemic.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+mn-ea"/>
                          <a:cs typeface="+mn-cs"/>
                        </a:rPr>
                        <a:t>Federal Pass-Through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Limitations on purchases, Earmarked for a specific purpose, Time constraints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587233"/>
                  </a:ext>
                </a:extLst>
              </a:tr>
              <a:tr h="492814">
                <a:tc>
                  <a:txBody>
                    <a:bodyPr/>
                    <a:lstStyle/>
                    <a:p>
                      <a:r>
                        <a:rPr lang="en-US" sz="1400" dirty="0"/>
                        <a:t>CSI – Provides student supports for schools who meet the criteria of low performing.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Federal Pass-Through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/>
                        <a:t>Limitations on purchases, Earmarked for a specific purpose, Time constraints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989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5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FE44-4D8A-4127-B7A1-F057B86E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DEFINING the project/activity?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81755-019E-4ED8-8FE0-5767BC37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33" y="1058778"/>
            <a:ext cx="4112448" cy="5173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1F3E1D-75A8-463F-A74F-341496819563}"/>
              </a:ext>
            </a:extLst>
          </p:cNvPr>
          <p:cNvSpPr txBox="1"/>
          <p:nvPr/>
        </p:nvSpPr>
        <p:spPr>
          <a:xfrm>
            <a:off x="4977351" y="1300899"/>
            <a:ext cx="691927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It ALL starts with the identification of need(s) and desired outcome(s).</a:t>
            </a:r>
          </a:p>
          <a:p>
            <a:endParaRPr lang="en-US" sz="2200" dirty="0"/>
          </a:p>
          <a:p>
            <a:r>
              <a:rPr lang="en-US" sz="2200" dirty="0"/>
              <a:t>After a need is identified, what activity/strategy can be implemented to achieve the desired outcome?</a:t>
            </a:r>
          </a:p>
          <a:p>
            <a:endParaRPr lang="en-US" sz="2200" dirty="0"/>
          </a:p>
          <a:p>
            <a:r>
              <a:rPr lang="en-US" sz="2200" dirty="0"/>
              <a:t>Internally, Project Leads are required to complete a Project Summary to describe the following: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Specific and Detailed activities to be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Project Specific Performance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Timeline with milestones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Targeted Student Group(s)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Project Budget</a:t>
            </a:r>
          </a:p>
        </p:txBody>
      </p:sp>
    </p:spTree>
    <p:extLst>
      <p:ext uri="{BB962C8B-B14F-4D97-AF65-F5344CB8AC3E}">
        <p14:creationId xmlns:p14="http://schemas.microsoft.com/office/powerpoint/2010/main" val="2483876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077D-E927-4770-BA93-054AA1DD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activity – step 2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DCFA3-520E-4392-92FA-AE2BA4F3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4" y="1040988"/>
            <a:ext cx="4118042" cy="5292793"/>
          </a:xfrm>
          <a:solidFill>
            <a:srgbClr val="F9AB3F"/>
          </a:solidFill>
        </p:spPr>
        <p:txBody>
          <a:bodyPr>
            <a:normAutofit fontScale="70000" lnSpcReduction="20000"/>
          </a:bodyPr>
          <a:lstStyle/>
          <a:p>
            <a:endParaRPr lang="en-US" b="1" dirty="0"/>
          </a:p>
          <a:p>
            <a:r>
              <a:rPr lang="en-US" b="1" dirty="0"/>
              <a:t>Project/Activity: </a:t>
            </a:r>
          </a:p>
          <a:p>
            <a:r>
              <a:rPr lang="en-US" dirty="0"/>
              <a:t>Provide engagement opportunities through meetings and events that extends communication on the LCAP, SPSAs, and district priorities. </a:t>
            </a:r>
          </a:p>
          <a:p>
            <a:endParaRPr lang="en-US" dirty="0"/>
          </a:p>
          <a:p>
            <a:r>
              <a:rPr lang="en-US" b="1" dirty="0"/>
              <a:t>Target Audience:</a:t>
            </a:r>
          </a:p>
          <a:p>
            <a:r>
              <a:rPr lang="en-US" dirty="0"/>
              <a:t>Parents, Community, Teachers, Staff, Bargaining Unions, Administrators, Students</a:t>
            </a:r>
          </a:p>
          <a:p>
            <a:endParaRPr lang="en-US" dirty="0"/>
          </a:p>
          <a:p>
            <a:r>
              <a:rPr lang="en-US" b="1" dirty="0"/>
              <a:t>Timeline/Period: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Jul: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Aug – Nov: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Jan – May: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061C9-F326-4245-BE8B-C03EAD68EB2E}"/>
              </a:ext>
            </a:extLst>
          </p:cNvPr>
          <p:cNvSpPr txBox="1"/>
          <p:nvPr/>
        </p:nvSpPr>
        <p:spPr>
          <a:xfrm>
            <a:off x="4610911" y="1198157"/>
            <a:ext cx="34420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Needs/Ideas: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LCAP Survey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Refreshments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Brochures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Postcard Flyers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Flyer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Workshops/Conference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Survey subscription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And the list continues…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C8722-2080-4C24-BC2A-79D7380AC9D1}"/>
              </a:ext>
            </a:extLst>
          </p:cNvPr>
          <p:cNvSpPr txBox="1"/>
          <p:nvPr/>
        </p:nvSpPr>
        <p:spPr>
          <a:xfrm>
            <a:off x="4610911" y="4880803"/>
            <a:ext cx="4662792" cy="1477328"/>
          </a:xfrm>
          <a:prstGeom prst="rect">
            <a:avLst/>
          </a:prstGeom>
          <a:solidFill>
            <a:srgbClr val="13204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Clarifying Questions…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is missing?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enough details?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funding to cover expense?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Am I extending past the project parameters?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082EB-18B9-4531-971C-5034898C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535" y="1040988"/>
            <a:ext cx="3339448" cy="44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FE44-4D8A-4127-B7A1-F057B86E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GATHER INFORMATION &amp; CATEGORIZE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DD1900F-AF80-4B50-A483-42CED10CF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554658"/>
              </p:ext>
            </p:extLst>
          </p:nvPr>
        </p:nvGraphicFramePr>
        <p:xfrm>
          <a:off x="121778" y="1022737"/>
          <a:ext cx="11858638" cy="5494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180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7BE7-F4B7-43C2-91DA-BE76A67CC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754" y="3315221"/>
            <a:ext cx="9739309" cy="659341"/>
          </a:xfrm>
        </p:spPr>
        <p:txBody>
          <a:bodyPr/>
          <a:lstStyle/>
          <a:p>
            <a:r>
              <a:rPr lang="en-US" sz="4200"/>
              <a:t>BUDGET PROJECTIONS</a:t>
            </a:r>
            <a:endParaRPr lang="en-US" sz="4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3187E-8E79-488B-BEAD-F7B1E21C9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2024-2027 Three-Year LCAP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E3AEB-7377-47E1-9389-C9EDD3035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0851" y="5384004"/>
            <a:ext cx="6896273" cy="368125"/>
          </a:xfrm>
        </p:spPr>
        <p:txBody>
          <a:bodyPr>
            <a:normAutofit/>
          </a:bodyPr>
          <a:lstStyle/>
          <a:p>
            <a:r>
              <a:rPr lang="en-US" dirty="0"/>
              <a:t>LCAP | Educational Partner Engagement | February 16, 2024</a:t>
            </a:r>
          </a:p>
        </p:txBody>
      </p:sp>
    </p:spTree>
    <p:extLst>
      <p:ext uri="{BB962C8B-B14F-4D97-AF65-F5344CB8AC3E}">
        <p14:creationId xmlns:p14="http://schemas.microsoft.com/office/powerpoint/2010/main" val="424373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077D-E927-4770-BA93-054AA1DD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activity – step 3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DCFA3-520E-4392-92FA-AE2BA4F3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4" y="1040988"/>
            <a:ext cx="4118042" cy="5292793"/>
          </a:xfrm>
          <a:solidFill>
            <a:srgbClr val="F9AB3F"/>
          </a:solidFill>
        </p:spPr>
        <p:txBody>
          <a:bodyPr>
            <a:normAutofit fontScale="70000" lnSpcReduction="20000"/>
          </a:bodyPr>
          <a:lstStyle/>
          <a:p>
            <a:endParaRPr lang="en-US" b="1" dirty="0"/>
          </a:p>
          <a:p>
            <a:r>
              <a:rPr lang="en-US" b="1" dirty="0"/>
              <a:t>Project/Activity: </a:t>
            </a:r>
          </a:p>
          <a:p>
            <a:r>
              <a:rPr lang="en-US" dirty="0"/>
              <a:t>Provide engagement opportunities through meetings and events that extends communication on the LCAP, SPSAs, and district priorities. </a:t>
            </a:r>
          </a:p>
          <a:p>
            <a:endParaRPr lang="en-US" dirty="0"/>
          </a:p>
          <a:p>
            <a:r>
              <a:rPr lang="en-US" b="1" dirty="0"/>
              <a:t>Target Audience:</a:t>
            </a:r>
          </a:p>
          <a:p>
            <a:r>
              <a:rPr lang="en-US" dirty="0"/>
              <a:t>Parents, Community, Teachers, Staff, Bargaining Unions, Administrators, Students</a:t>
            </a:r>
          </a:p>
          <a:p>
            <a:endParaRPr lang="en-US" dirty="0"/>
          </a:p>
          <a:p>
            <a:r>
              <a:rPr lang="en-US" b="1" dirty="0"/>
              <a:t>Timeline/Period: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Jul: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Aug – Nov: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Jan – May: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061C9-F326-4245-BE8B-C03EAD68EB2E}"/>
              </a:ext>
            </a:extLst>
          </p:cNvPr>
          <p:cNvSpPr txBox="1"/>
          <p:nvPr/>
        </p:nvSpPr>
        <p:spPr>
          <a:xfrm>
            <a:off x="4610911" y="1198157"/>
            <a:ext cx="34420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Needs/Ideas: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LCAP Survey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Refreshments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Brochures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Postcard Flyers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Flyer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Workshops/Conference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Survey subscription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And the list continues…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C8722-2080-4C24-BC2A-79D7380AC9D1}"/>
              </a:ext>
            </a:extLst>
          </p:cNvPr>
          <p:cNvSpPr txBox="1"/>
          <p:nvPr/>
        </p:nvSpPr>
        <p:spPr>
          <a:xfrm>
            <a:off x="4610911" y="4880803"/>
            <a:ext cx="4662792" cy="1477328"/>
          </a:xfrm>
          <a:prstGeom prst="rect">
            <a:avLst/>
          </a:prstGeom>
          <a:solidFill>
            <a:srgbClr val="13204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Clarifying Questions…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is missing?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enough details?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funding to cover expense?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Am I extending past the project parameters?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082EB-18B9-4531-971C-5034898C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535" y="1040988"/>
            <a:ext cx="3339448" cy="44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3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FE44-4D8A-4127-B7A1-F057B86E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Estimate costs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8E630-B261-4512-9522-180260DEAF1D}"/>
              </a:ext>
            </a:extLst>
          </p:cNvPr>
          <p:cNvSpPr txBox="1"/>
          <p:nvPr/>
        </p:nvSpPr>
        <p:spPr>
          <a:xfrm>
            <a:off x="252274" y="1004742"/>
            <a:ext cx="8191335" cy="5262979"/>
          </a:xfrm>
          <a:prstGeom prst="rect">
            <a:avLst/>
          </a:prstGeom>
          <a:solidFill>
            <a:srgbClr val="F9AB3F"/>
          </a:solidFill>
          <a:ln w="57150">
            <a:solidFill>
              <a:srgbClr val="13204B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Staffing/Positions</a:t>
            </a:r>
            <a:r>
              <a:rPr lang="en-US" sz="2400" dirty="0"/>
              <a:t> – Work with Business Services for cost projections</a:t>
            </a:r>
          </a:p>
          <a:p>
            <a:endParaRPr lang="en-US" sz="2400" dirty="0"/>
          </a:p>
          <a:p>
            <a:r>
              <a:rPr lang="en-US" sz="2400" b="1" dirty="0"/>
              <a:t>Consultants/Professional Services</a:t>
            </a:r>
            <a:r>
              <a:rPr lang="en-US" sz="2400" dirty="0"/>
              <a:t> – Work with Purchasing for fee schedule, request for proposal (go out to bid)</a:t>
            </a:r>
          </a:p>
          <a:p>
            <a:endParaRPr lang="en-US" sz="2400" dirty="0"/>
          </a:p>
          <a:p>
            <a:r>
              <a:rPr lang="en-US" sz="2400" b="1" dirty="0"/>
              <a:t>Materials/Supplies/Equipment </a:t>
            </a:r>
            <a:r>
              <a:rPr lang="en-US" sz="2400" dirty="0"/>
              <a:t>– Work with Purchasing for catalog, website, vendor quote</a:t>
            </a:r>
          </a:p>
          <a:p>
            <a:endParaRPr lang="en-US" sz="2400" dirty="0"/>
          </a:p>
          <a:p>
            <a:r>
              <a:rPr lang="en-US" sz="2400" b="1" dirty="0"/>
              <a:t>Conferences/Workshops/Trainings </a:t>
            </a:r>
            <a:r>
              <a:rPr lang="en-US" sz="2400" dirty="0"/>
              <a:t>– Registration, lodging, transportation, meals, parking, substitute coverage</a:t>
            </a:r>
          </a:p>
          <a:p>
            <a:endParaRPr lang="en-US" sz="2400" dirty="0"/>
          </a:p>
          <a:p>
            <a:r>
              <a:rPr lang="en-US" sz="2400" b="1" dirty="0"/>
              <a:t>Procurement</a:t>
            </a:r>
            <a:r>
              <a:rPr lang="en-US" sz="2400" dirty="0"/>
              <a:t> – Work with Purchasing – quotes – formal/informal, go out to bid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0F733-E812-443F-B39E-8D0DE808BF1C}"/>
              </a:ext>
            </a:extLst>
          </p:cNvPr>
          <p:cNvSpPr txBox="1"/>
          <p:nvPr/>
        </p:nvSpPr>
        <p:spPr>
          <a:xfrm>
            <a:off x="8572499" y="1004742"/>
            <a:ext cx="3407917" cy="2723823"/>
          </a:xfrm>
          <a:prstGeom prst="rect">
            <a:avLst/>
          </a:prstGeom>
          <a:solidFill>
            <a:srgbClr val="17285D"/>
          </a:solidFill>
          <a:ln w="50800">
            <a:solidFill>
              <a:srgbClr val="F9AB3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Estimates Are NOT…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Random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Guesses</a:t>
            </a:r>
          </a:p>
          <a:p>
            <a:endParaRPr lang="en-US" sz="21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Estimates ARE Based on…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Facts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Trends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BBF94-5071-4642-A0B2-32DEDCF0F6D8}"/>
              </a:ext>
            </a:extLst>
          </p:cNvPr>
          <p:cNvSpPr txBox="1"/>
          <p:nvPr/>
        </p:nvSpPr>
        <p:spPr>
          <a:xfrm>
            <a:off x="8572498" y="3850145"/>
            <a:ext cx="3407917" cy="1615827"/>
          </a:xfrm>
          <a:prstGeom prst="rect">
            <a:avLst/>
          </a:prstGeom>
          <a:noFill/>
          <a:ln w="50800">
            <a:solidFill>
              <a:srgbClr val="17285D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solidFill>
                  <a:srgbClr val="F9AB3F"/>
                </a:solidFill>
              </a:rPr>
              <a:t>What does it look like with your personal (home) budget?</a:t>
            </a:r>
            <a:endParaRPr lang="en-US" dirty="0">
              <a:solidFill>
                <a:srgbClr val="F9AB3F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57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077D-E927-4770-BA93-054AA1DD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activity – step 4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DCFA3-520E-4392-92FA-AE2BA4F3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4" y="1040988"/>
            <a:ext cx="4118042" cy="5292793"/>
          </a:xfrm>
          <a:solidFill>
            <a:srgbClr val="F9AB3F"/>
          </a:solidFill>
        </p:spPr>
        <p:txBody>
          <a:bodyPr>
            <a:normAutofit fontScale="70000" lnSpcReduction="20000"/>
          </a:bodyPr>
          <a:lstStyle/>
          <a:p>
            <a:endParaRPr lang="en-US" b="1" dirty="0"/>
          </a:p>
          <a:p>
            <a:r>
              <a:rPr lang="en-US" b="1" dirty="0"/>
              <a:t>Project/Activity: </a:t>
            </a:r>
          </a:p>
          <a:p>
            <a:r>
              <a:rPr lang="en-US" dirty="0"/>
              <a:t>Provide engagement opportunities through meetings and events that extends communication on the LCAP, SPSAs, and district priorities. </a:t>
            </a:r>
          </a:p>
          <a:p>
            <a:endParaRPr lang="en-US" dirty="0"/>
          </a:p>
          <a:p>
            <a:r>
              <a:rPr lang="en-US" b="1" dirty="0"/>
              <a:t>Target Audience:</a:t>
            </a:r>
          </a:p>
          <a:p>
            <a:r>
              <a:rPr lang="en-US" dirty="0"/>
              <a:t>Parents, Community, Teachers, Staff, Bargaining Unions, Administrators, Students</a:t>
            </a:r>
          </a:p>
          <a:p>
            <a:endParaRPr lang="en-US" dirty="0"/>
          </a:p>
          <a:p>
            <a:r>
              <a:rPr lang="en-US" b="1" dirty="0"/>
              <a:t>Timeline/Period: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Jul: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Aug – Nov: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Jan – May: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061C9-F326-4245-BE8B-C03EAD68EB2E}"/>
              </a:ext>
            </a:extLst>
          </p:cNvPr>
          <p:cNvSpPr txBox="1"/>
          <p:nvPr/>
        </p:nvSpPr>
        <p:spPr>
          <a:xfrm>
            <a:off x="4610911" y="1198157"/>
            <a:ext cx="34420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Needs/Ideas: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LCAP Survey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Refreshments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Brochures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Postcard Flyers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Flyer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Workshops/Conference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Survey subscription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And the list continues…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C8722-2080-4C24-BC2A-79D7380AC9D1}"/>
              </a:ext>
            </a:extLst>
          </p:cNvPr>
          <p:cNvSpPr txBox="1"/>
          <p:nvPr/>
        </p:nvSpPr>
        <p:spPr>
          <a:xfrm>
            <a:off x="4610911" y="4880803"/>
            <a:ext cx="4662792" cy="1477328"/>
          </a:xfrm>
          <a:prstGeom prst="rect">
            <a:avLst/>
          </a:prstGeom>
          <a:solidFill>
            <a:srgbClr val="13204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Clarifying Questions…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is missing?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enough details?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funding to cover expense?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Am I extending past the project parameters?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082EB-18B9-4531-971C-5034898C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535" y="1040988"/>
            <a:ext cx="3339448" cy="44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5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FE44-4D8A-4127-B7A1-F057B86E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CREATE THE BUDGET / REVIEW / 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1EB81-BCDB-444C-9E94-02E748466065}"/>
              </a:ext>
            </a:extLst>
          </p:cNvPr>
          <p:cNvSpPr txBox="1"/>
          <p:nvPr/>
        </p:nvSpPr>
        <p:spPr>
          <a:xfrm>
            <a:off x="5412921" y="1080005"/>
            <a:ext cx="2971800" cy="2031325"/>
          </a:xfrm>
          <a:prstGeom prst="rect">
            <a:avLst/>
          </a:prstGeom>
          <a:solidFill>
            <a:srgbClr val="F9AB3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Budget Format: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different ways to express a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Written plan of future expenditure.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A6D18-85F6-49ED-9275-8DB87CA1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131" y="1347106"/>
            <a:ext cx="3189348" cy="3853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59565-F878-4F26-A01C-D2E82B078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93" y="1080005"/>
            <a:ext cx="5113564" cy="2842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DDC13A-8666-4C14-91F7-82D7FE063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581" y="3273877"/>
            <a:ext cx="5620468" cy="3392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0D6DAF-0BD3-4B0A-96B8-531667A3D1D0}"/>
              </a:ext>
            </a:extLst>
          </p:cNvPr>
          <p:cNvSpPr txBox="1"/>
          <p:nvPr/>
        </p:nvSpPr>
        <p:spPr>
          <a:xfrm>
            <a:off x="193793" y="4046487"/>
            <a:ext cx="3069772" cy="2308324"/>
          </a:xfrm>
          <a:prstGeom prst="rect">
            <a:avLst/>
          </a:prstGeom>
          <a:solidFill>
            <a:srgbClr val="F9AB3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Typically in Excel (spreadsheet) for formulas and totaling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At-A-Glance View (1+ Yrs.)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Static vs Dynamic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32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077D-E927-4770-BA93-054AA1DD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activity – debrief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DCFA3-520E-4392-92FA-AE2BA4F3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4" y="1040988"/>
            <a:ext cx="4118042" cy="5292793"/>
          </a:xfrm>
          <a:solidFill>
            <a:srgbClr val="F9AB3F"/>
          </a:solidFill>
        </p:spPr>
        <p:txBody>
          <a:bodyPr>
            <a:normAutofit fontScale="70000" lnSpcReduction="20000"/>
          </a:bodyPr>
          <a:lstStyle/>
          <a:p>
            <a:endParaRPr lang="en-US" b="1" dirty="0"/>
          </a:p>
          <a:p>
            <a:r>
              <a:rPr lang="en-US" b="1" dirty="0"/>
              <a:t>Project/Activity: </a:t>
            </a:r>
          </a:p>
          <a:p>
            <a:r>
              <a:rPr lang="en-US" dirty="0"/>
              <a:t>Provide engagement opportunities through meetings and events that extends communication on the LCAP, SPSAs, and district priorities. </a:t>
            </a:r>
          </a:p>
          <a:p>
            <a:endParaRPr lang="en-US" dirty="0"/>
          </a:p>
          <a:p>
            <a:r>
              <a:rPr lang="en-US" b="1" dirty="0"/>
              <a:t>Target Audience:</a:t>
            </a:r>
          </a:p>
          <a:p>
            <a:r>
              <a:rPr lang="en-US" dirty="0"/>
              <a:t>Parents, Community, Teachers, Staff, Bargaining Unions, Administrators, Students</a:t>
            </a:r>
          </a:p>
          <a:p>
            <a:endParaRPr lang="en-US" dirty="0"/>
          </a:p>
          <a:p>
            <a:r>
              <a:rPr lang="en-US" b="1" dirty="0"/>
              <a:t>Timeline/Period: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Jul: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Aug – Nov: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Dec: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Jan – May: Meetings/Events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061C9-F326-4245-BE8B-C03EAD68EB2E}"/>
              </a:ext>
            </a:extLst>
          </p:cNvPr>
          <p:cNvSpPr txBox="1"/>
          <p:nvPr/>
        </p:nvSpPr>
        <p:spPr>
          <a:xfrm>
            <a:off x="4610911" y="1198157"/>
            <a:ext cx="34420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Needs/Ideas: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LCAP Survey Signs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Meeting Refreshments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Brochures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Postcard Flyers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Flyer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Workshops/Conference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Survey subscription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And the list continues…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C8722-2080-4C24-BC2A-79D7380AC9D1}"/>
              </a:ext>
            </a:extLst>
          </p:cNvPr>
          <p:cNvSpPr txBox="1"/>
          <p:nvPr/>
        </p:nvSpPr>
        <p:spPr>
          <a:xfrm>
            <a:off x="4610911" y="4880803"/>
            <a:ext cx="4662792" cy="1477328"/>
          </a:xfrm>
          <a:prstGeom prst="rect">
            <a:avLst/>
          </a:prstGeom>
          <a:solidFill>
            <a:srgbClr val="13204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Clarifying Questions…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is missing?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enough details?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Is there funding to cover expense?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Am I extending past the project parameters?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082EB-18B9-4531-971C-5034898C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535" y="1040988"/>
            <a:ext cx="3339448" cy="44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31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ECFE-9EDF-4B85-87A1-ADDD7F45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lcap engagement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20CF-C875-4431-9BFA-163E6B2A8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FOCUSED TOPIC</a:t>
            </a:r>
            <a:r>
              <a:rPr lang="en-US" dirty="0"/>
              <a:t>:</a:t>
            </a:r>
          </a:p>
          <a:p>
            <a:r>
              <a:rPr lang="en-US" dirty="0"/>
              <a:t>Survey Results and Key Findings</a:t>
            </a:r>
          </a:p>
          <a:p>
            <a:endParaRPr lang="en-US" dirty="0"/>
          </a:p>
          <a:p>
            <a:r>
              <a:rPr lang="en-US" u="sng" dirty="0"/>
              <a:t>DATE</a:t>
            </a:r>
            <a:r>
              <a:rPr lang="en-US" dirty="0"/>
              <a:t>:</a:t>
            </a:r>
          </a:p>
          <a:p>
            <a:r>
              <a:rPr lang="en-US" dirty="0"/>
              <a:t>March 5, 2024</a:t>
            </a:r>
          </a:p>
          <a:p>
            <a:endParaRPr lang="en-US" dirty="0"/>
          </a:p>
          <a:p>
            <a:r>
              <a:rPr lang="en-US" u="sng" dirty="0"/>
              <a:t>TIME</a:t>
            </a:r>
            <a:r>
              <a:rPr lang="en-US" dirty="0"/>
              <a:t>:</a:t>
            </a:r>
          </a:p>
          <a:p>
            <a:r>
              <a:rPr lang="en-US" dirty="0"/>
              <a:t>9:00 a.m. – 10:30 a.m. – Zoom (</a:t>
            </a:r>
            <a:r>
              <a:rPr lang="en-US" dirty="0">
                <a:hlinkClick r:id="rId2"/>
              </a:rPr>
              <a:t>https://us06web.zoom.us/j/88016804412</a:t>
            </a:r>
            <a:r>
              <a:rPr lang="en-US" dirty="0"/>
              <a:t>)</a:t>
            </a:r>
          </a:p>
          <a:p>
            <a:r>
              <a:rPr lang="en-US" dirty="0"/>
              <a:t>5:30 p.m. – 7:00 p.m. – In Person @ Chavez High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879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F0D7-E2B5-8D48-E445-FD84DA22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LCAP Engagement in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A274-B337-89F6-79E8-4986C350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662" y="1684951"/>
            <a:ext cx="8993395" cy="52813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11/28: Introduction: LCAP Fundamentals</a:t>
            </a:r>
          </a:p>
          <a:p>
            <a:r>
              <a:rPr lang="en-US" dirty="0"/>
              <a:t>12/04: Current District Priorities – 2023-2024 School Year</a:t>
            </a:r>
          </a:p>
          <a:p>
            <a:r>
              <a:rPr lang="en-US" dirty="0"/>
              <a:t>01/19: LCAP Mid-Year Update and Funding</a:t>
            </a:r>
          </a:p>
          <a:p>
            <a:r>
              <a:rPr lang="en-US" dirty="0"/>
              <a:t>02/09: Data Analysis / District Areas of Need</a:t>
            </a:r>
          </a:p>
          <a:p>
            <a:r>
              <a:rPr lang="en-US" dirty="0"/>
              <a:t>02/16: Budget Projections</a:t>
            </a:r>
          </a:p>
          <a:p>
            <a:r>
              <a:rPr lang="en-US" dirty="0"/>
              <a:t>03/05: Survey Results and Key Findings</a:t>
            </a:r>
          </a:p>
          <a:p>
            <a:r>
              <a:rPr lang="en-US" dirty="0"/>
              <a:t>03/08: Identified District Goals/Activities</a:t>
            </a:r>
          </a:p>
          <a:p>
            <a:endParaRPr lang="en-US" dirty="0"/>
          </a:p>
          <a:p>
            <a:r>
              <a:rPr lang="en-US" dirty="0"/>
              <a:t>* April 2024: Post Draft 2024-2027 LCAP</a:t>
            </a:r>
          </a:p>
          <a:p>
            <a:r>
              <a:rPr lang="en-US" dirty="0"/>
              <a:t>* May 2024: Public Hearing 2024-2027 LCAP</a:t>
            </a:r>
          </a:p>
          <a:p>
            <a:r>
              <a:rPr lang="en-US" dirty="0"/>
              <a:t>* June 2024: Board Adoption 2024-2027 LCAP</a:t>
            </a:r>
          </a:p>
        </p:txBody>
      </p:sp>
    </p:spTree>
    <p:extLst>
      <p:ext uri="{BB962C8B-B14F-4D97-AF65-F5344CB8AC3E}">
        <p14:creationId xmlns:p14="http://schemas.microsoft.com/office/powerpoint/2010/main" val="6211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324EF-1A0B-A8D7-E40D-DB70CF86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545" y="3429000"/>
            <a:ext cx="8927088" cy="150886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78146-7065-4C20-8108-EDB3DF6D9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79" y="511284"/>
            <a:ext cx="3161853" cy="52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7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44CC-D012-4988-977B-9125FF718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72" y="3505554"/>
            <a:ext cx="9568050" cy="1508866"/>
          </a:xfrm>
        </p:spPr>
        <p:txBody>
          <a:bodyPr/>
          <a:lstStyle/>
          <a:p>
            <a:r>
              <a:rPr lang="en-US" sz="7000" dirty="0">
                <a:solidFill>
                  <a:srgbClr val="FF0000"/>
                </a:solidFill>
              </a:rPr>
              <a:t>Recording in session</a:t>
            </a:r>
          </a:p>
        </p:txBody>
      </p:sp>
    </p:spTree>
    <p:extLst>
      <p:ext uri="{BB962C8B-B14F-4D97-AF65-F5344CB8AC3E}">
        <p14:creationId xmlns:p14="http://schemas.microsoft.com/office/powerpoint/2010/main" val="405610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587D2-B257-FD2C-45BB-1C71E623E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09" y="1021278"/>
            <a:ext cx="11412187" cy="526579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Welcome / Opening</a:t>
            </a:r>
          </a:p>
          <a:p>
            <a:pPr algn="ctr"/>
            <a:r>
              <a:rPr lang="en-US" sz="3200" b="1" dirty="0"/>
              <a:t>Superintendent Dr. Michelle Rodriguez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883D9-1F07-4CF3-B8A7-3BC12AB7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6" y="2119795"/>
            <a:ext cx="5167808" cy="346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3ED1B0-F925-45B6-A7CA-4B6514A9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891" y="2157698"/>
            <a:ext cx="1920932" cy="24658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E70DED-609C-4F22-80F1-DA086374BADB}"/>
              </a:ext>
            </a:extLst>
          </p:cNvPr>
          <p:cNvSpPr/>
          <p:nvPr/>
        </p:nvSpPr>
        <p:spPr>
          <a:xfrm>
            <a:off x="7416210" y="2224993"/>
            <a:ext cx="43759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English:</a:t>
            </a:r>
            <a:r>
              <a:rPr lang="en-US" sz="1400" dirty="0">
                <a:hlinkClick r:id="rId4"/>
              </a:rPr>
              <a:t> https://www.stocktonusd.net/cms/lib/CA01902791/Centricity/Domain/142/SUSD%20State%20of%20the%20District%202023%20-%20English.pdf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Spanish:</a:t>
            </a:r>
          </a:p>
          <a:p>
            <a:r>
              <a:rPr lang="en-US" sz="1400" dirty="0">
                <a:hlinkClick r:id="rId5"/>
              </a:rPr>
              <a:t>https://www.stocktonusd.net/cms/lib/CA01902791/Centricity/Domain/142/SUSD%20State%20of%20the%20District%202023%20-%20Spanish.pdf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52699D-49E9-45CE-AA60-7A93E6E0FCF0}"/>
              </a:ext>
            </a:extLst>
          </p:cNvPr>
          <p:cNvSpPr/>
          <p:nvPr/>
        </p:nvSpPr>
        <p:spPr>
          <a:xfrm>
            <a:off x="550259" y="5776647"/>
            <a:ext cx="399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https://www.stocktonusd.net/Page/17757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3B5D0-5306-453B-8A1A-AA91B0CC8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922" y="4531738"/>
            <a:ext cx="2278757" cy="19247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31C2DE-D773-42EF-A145-356FD6B2260A}"/>
              </a:ext>
            </a:extLst>
          </p:cNvPr>
          <p:cNvSpPr/>
          <p:nvPr/>
        </p:nvSpPr>
        <p:spPr>
          <a:xfrm>
            <a:off x="9524010" y="5022602"/>
            <a:ext cx="26679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hlinkClick r:id="rId8"/>
              </a:rPr>
              <a:t>www.allofsusd.net</a:t>
            </a:r>
            <a:r>
              <a:rPr lang="en-US" sz="2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5EDCF-EBBE-4ED0-86D4-BA7AC809DA53}"/>
              </a:ext>
            </a:extLst>
          </p:cNvPr>
          <p:cNvSpPr/>
          <p:nvPr/>
        </p:nvSpPr>
        <p:spPr>
          <a:xfrm>
            <a:off x="9524009" y="4531738"/>
            <a:ext cx="2268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“ALL OF SUSD” </a:t>
            </a:r>
          </a:p>
          <a:p>
            <a:pPr algn="ctr"/>
            <a:r>
              <a:rPr lang="en-US" b="1" dirty="0"/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val="373206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6758-EAC7-1E36-CBCD-59BBCC18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587D2-B257-FD2C-45BB-1C71E623E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09" y="1021278"/>
            <a:ext cx="11412187" cy="543968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Session Focus: Budget Projections</a:t>
            </a:r>
          </a:p>
          <a:p>
            <a:pPr algn="ctr"/>
            <a:endParaRPr lang="en-US" sz="1300" b="1" dirty="0"/>
          </a:p>
          <a:p>
            <a:r>
              <a:rPr lang="en-US" sz="3200" dirty="0"/>
              <a:t>Topics: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Superintendent’s Welcome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LCAP Engagement In 2023-2024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Prior Engagement Session Recap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Opportunities to Build Trust Through Authentic Engagement</a:t>
            </a:r>
          </a:p>
          <a:p>
            <a:pPr lvl="1" indent="0">
              <a:buNone/>
            </a:pPr>
            <a:r>
              <a:rPr lang="en-US" sz="2800" dirty="0"/>
              <a:t>* 2023-2024 LCAP Review and Feedback Survey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Budget Projections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Next LCAP Engagement Session</a:t>
            </a:r>
          </a:p>
        </p:txBody>
      </p:sp>
    </p:spTree>
    <p:extLst>
      <p:ext uri="{BB962C8B-B14F-4D97-AF65-F5344CB8AC3E}">
        <p14:creationId xmlns:p14="http://schemas.microsoft.com/office/powerpoint/2010/main" val="128702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F0D7-E2B5-8D48-E445-FD84DA22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LCAP Engagement in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A274-B337-89F6-79E8-4986C350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662" y="1684951"/>
            <a:ext cx="8993395" cy="48311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11/28: Introduction: LCAP Fundamentals</a:t>
            </a:r>
          </a:p>
          <a:p>
            <a:r>
              <a:rPr lang="en-US" dirty="0"/>
              <a:t>12/04: Current District Priorities – 2023-2024 School Year</a:t>
            </a:r>
          </a:p>
          <a:p>
            <a:r>
              <a:rPr lang="en-US" dirty="0"/>
              <a:t>01/19: LCAP Mid-Year Update and Funding</a:t>
            </a:r>
          </a:p>
          <a:p>
            <a:r>
              <a:rPr lang="en-US" dirty="0"/>
              <a:t>02/09: Data Analysis / District Areas of Need</a:t>
            </a:r>
          </a:p>
          <a:p>
            <a:r>
              <a:rPr lang="en-US" sz="4000" dirty="0">
                <a:solidFill>
                  <a:srgbClr val="FF0000"/>
                </a:solidFill>
              </a:rPr>
              <a:t>02/16: Budget Projections</a:t>
            </a:r>
          </a:p>
          <a:p>
            <a:r>
              <a:rPr lang="en-US" dirty="0"/>
              <a:t>03/05: Survey Results and Key Findings</a:t>
            </a:r>
          </a:p>
          <a:p>
            <a:r>
              <a:rPr lang="en-US" dirty="0"/>
              <a:t>03/08: Identified District Goals/Activities</a:t>
            </a:r>
          </a:p>
          <a:p>
            <a:endParaRPr lang="en-US" dirty="0"/>
          </a:p>
          <a:p>
            <a:r>
              <a:rPr lang="en-US" dirty="0"/>
              <a:t>* April 2024: Post Draft 2024-2027 LCAP</a:t>
            </a:r>
          </a:p>
          <a:p>
            <a:r>
              <a:rPr lang="en-US" dirty="0"/>
              <a:t>* May 2024: Public Hearing 2024-2027 LCAP</a:t>
            </a:r>
          </a:p>
          <a:p>
            <a:r>
              <a:rPr lang="en-US" dirty="0"/>
              <a:t>* June 2024: Board Adoption 2024-2027 LCAP</a:t>
            </a:r>
          </a:p>
        </p:txBody>
      </p:sp>
    </p:spTree>
    <p:extLst>
      <p:ext uri="{BB962C8B-B14F-4D97-AF65-F5344CB8AC3E}">
        <p14:creationId xmlns:p14="http://schemas.microsoft.com/office/powerpoint/2010/main" val="83612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17D6D-DECF-4926-94F7-3B0845C7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engagement session recap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BFC8F2-F5CC-47EA-AFE1-FC956822BACB}"/>
              </a:ext>
            </a:extLst>
          </p:cNvPr>
          <p:cNvSpPr/>
          <p:nvPr/>
        </p:nvSpPr>
        <p:spPr>
          <a:xfrm>
            <a:off x="3155576" y="1806298"/>
            <a:ext cx="58808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dirty="0">
                <a:solidFill>
                  <a:srgbClr val="F9AB3F"/>
                </a:solidFill>
              </a:rPr>
              <a:t>CIRCLING </a:t>
            </a:r>
          </a:p>
          <a:p>
            <a:pPr algn="ctr"/>
            <a:endParaRPr lang="en-US" sz="4600" dirty="0">
              <a:solidFill>
                <a:srgbClr val="F9AB3F"/>
              </a:solidFill>
            </a:endParaRPr>
          </a:p>
          <a:p>
            <a:pPr algn="ctr"/>
            <a:r>
              <a:rPr lang="en-US" sz="4600" dirty="0">
                <a:solidFill>
                  <a:srgbClr val="F9AB3F"/>
                </a:solidFill>
              </a:rPr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415A5-0BF0-4BE5-9CC1-CAC92ECF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125" y="1962785"/>
            <a:ext cx="7815749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86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9F6E-7F91-41B2-AD74-2D2B7D28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engagement session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3A4C-6237-469D-9294-CAA5613A2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73" y="1079901"/>
            <a:ext cx="7075453" cy="5556254"/>
          </a:xfrm>
        </p:spPr>
        <p:txBody>
          <a:bodyPr>
            <a:normAutofit/>
          </a:bodyPr>
          <a:lstStyle/>
          <a:p>
            <a:r>
              <a:rPr lang="en-US" sz="3200" dirty="0"/>
              <a:t>Topics Presented: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LCAP Requirements and Components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LCAP and School Plan for Student Achievement (SPSA) Alignment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Connecting 2023-2024 District Priorities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Mid-Year Update and Funding Overview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Data Analysis / District Areas of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D0401-DFF8-45F2-B2A9-BA42AE50339F}"/>
              </a:ext>
            </a:extLst>
          </p:cNvPr>
          <p:cNvSpPr txBox="1"/>
          <p:nvPr/>
        </p:nvSpPr>
        <p:spPr>
          <a:xfrm>
            <a:off x="7327727" y="1443841"/>
            <a:ext cx="4652690" cy="3970318"/>
          </a:xfrm>
          <a:prstGeom prst="rect">
            <a:avLst/>
          </a:prstGeom>
          <a:noFill/>
          <a:ln w="50800">
            <a:solidFill>
              <a:srgbClr val="F9AB3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Missed the Session?</a:t>
            </a:r>
          </a:p>
          <a:p>
            <a:pPr algn="ctr"/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/>
              <a:t>SUSD recorded the Zoom LCAP Engagement Session for post meeting review at your convenience. </a:t>
            </a:r>
          </a:p>
          <a:p>
            <a:endParaRPr lang="en-US" sz="2000" dirty="0"/>
          </a:p>
          <a:p>
            <a:r>
              <a:rPr lang="en-US" sz="2000" dirty="0"/>
              <a:t>These recordings and the presentations are available on the district’s LCAP webpage: </a:t>
            </a:r>
            <a:r>
              <a:rPr lang="en-US" sz="2000" dirty="0">
                <a:hlinkClick r:id="rId2"/>
              </a:rPr>
              <a:t>https://www.stocktonusd.net/Page/16289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district’s current (and past) LCAP is available  too. </a:t>
            </a:r>
          </a:p>
        </p:txBody>
      </p:sp>
    </p:spTree>
    <p:extLst>
      <p:ext uri="{BB962C8B-B14F-4D97-AF65-F5344CB8AC3E}">
        <p14:creationId xmlns:p14="http://schemas.microsoft.com/office/powerpoint/2010/main" val="263720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DC04-E28D-4621-8308-D22C61F7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09" y="0"/>
            <a:ext cx="1041286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Opportunities to build trust </a:t>
            </a:r>
            <a:br>
              <a:rPr lang="en-US" sz="4000" dirty="0"/>
            </a:br>
            <a:r>
              <a:rPr lang="en-US" sz="4000" dirty="0"/>
              <a:t>Through Authentic Engagement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32A408-B209-4E8A-A2B2-C73FF2888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48" y="1391854"/>
            <a:ext cx="6740452" cy="52070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622C54-D4AB-41D4-AD34-0ACB74923190}"/>
              </a:ext>
            </a:extLst>
          </p:cNvPr>
          <p:cNvSpPr txBox="1">
            <a:spLocks/>
          </p:cNvSpPr>
          <p:nvPr/>
        </p:nvSpPr>
        <p:spPr>
          <a:xfrm>
            <a:off x="8907236" y="1992086"/>
            <a:ext cx="2828252" cy="2873828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1"/>
            </a:solidFill>
            <a:prstDash val="dashDot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85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2600" b="1" u="sng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4600" b="1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</a:p>
          <a:p>
            <a:pPr algn="ctr">
              <a:spcBef>
                <a:spcPts val="0"/>
              </a:spcBef>
            </a:pPr>
            <a:endParaRPr lang="en-US" sz="46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4600" b="1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VOICE </a:t>
            </a:r>
          </a:p>
          <a:p>
            <a:pPr algn="ctr">
              <a:spcBef>
                <a:spcPts val="0"/>
              </a:spcBef>
            </a:pPr>
            <a:endParaRPr lang="en-US" sz="4600" b="1" dirty="0">
              <a:solidFill>
                <a:srgbClr val="F9A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en-US" sz="4600" b="1" dirty="0">
                <a:solidFill>
                  <a:srgbClr val="F9A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MATTERS!</a:t>
            </a:r>
          </a:p>
        </p:txBody>
      </p:sp>
    </p:spTree>
    <p:extLst>
      <p:ext uri="{BB962C8B-B14F-4D97-AF65-F5344CB8AC3E}">
        <p14:creationId xmlns:p14="http://schemas.microsoft.com/office/powerpoint/2010/main" val="2406467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SD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204B"/>
      </a:accent1>
      <a:accent2>
        <a:srgbClr val="F2A63B"/>
      </a:accent2>
      <a:accent3>
        <a:srgbClr val="36AFCE"/>
      </a:accent3>
      <a:accent4>
        <a:srgbClr val="1D6FA9"/>
      </a:accent4>
      <a:accent5>
        <a:srgbClr val="B74919"/>
      </a:accent5>
      <a:accent6>
        <a:srgbClr val="F2A63B"/>
      </a:accent6>
      <a:hlink>
        <a:srgbClr val="6DAA2D"/>
      </a:hlink>
      <a:folHlink>
        <a:srgbClr val="5975D4"/>
      </a:folHlink>
    </a:clrScheme>
    <a:fontScheme name="ASR Windows Fon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267024337D4748BBB418824DAF373A" ma:contentTypeVersion="18" ma:contentTypeDescription="Create a new document." ma:contentTypeScope="" ma:versionID="5de838f3dce666a37102b37ac147c940">
  <xsd:schema xmlns:xsd="http://www.w3.org/2001/XMLSchema" xmlns:xs="http://www.w3.org/2001/XMLSchema" xmlns:p="http://schemas.microsoft.com/office/2006/metadata/properties" xmlns:ns3="64105b32-b6b5-4d11-80b7-c3c443fe403e" xmlns:ns4="71950d95-cf39-4492-b5d7-7a2ed8c0f75e" targetNamespace="http://schemas.microsoft.com/office/2006/metadata/properties" ma:root="true" ma:fieldsID="6764ab3c0331fb5536588feacfc4679a" ns3:_="" ns4:_="">
    <xsd:import namespace="64105b32-b6b5-4d11-80b7-c3c443fe403e"/>
    <xsd:import namespace="71950d95-cf39-4492-b5d7-7a2ed8c0f7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05b32-b6b5-4d11-80b7-c3c443fe4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50d95-cf39-4492-b5d7-7a2ed8c0f75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4105b32-b6b5-4d11-80b7-c3c443fe403e" xsi:nil="true"/>
  </documentManagement>
</p:properties>
</file>

<file path=customXml/itemProps1.xml><?xml version="1.0" encoding="utf-8"?>
<ds:datastoreItem xmlns:ds="http://schemas.openxmlformats.org/officeDocument/2006/customXml" ds:itemID="{2E1D5CF3-C4C8-4268-9E5E-F0D11EAEB9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74D5DE-6A8B-4952-8C94-012F8CC51D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105b32-b6b5-4d11-80b7-c3c443fe403e"/>
    <ds:schemaRef ds:uri="71950d95-cf39-4492-b5d7-7a2ed8c0f7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44493D-D682-4E33-BE43-97455F727132}">
  <ds:schemaRefs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1950d95-cf39-4492-b5d7-7a2ed8c0f75e"/>
    <ds:schemaRef ds:uri="64105b32-b6b5-4d11-80b7-c3c443fe403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2986</TotalTime>
  <Words>1993</Words>
  <Application>Microsoft Office PowerPoint</Application>
  <PresentationFormat>Widescreen</PresentationFormat>
  <Paragraphs>396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Gill Sans MT</vt:lpstr>
      <vt:lpstr>Wingdings</vt:lpstr>
      <vt:lpstr>Office Theme</vt:lpstr>
      <vt:lpstr>Recording in session</vt:lpstr>
      <vt:lpstr>BUDGET PROJECTIONS</vt:lpstr>
      <vt:lpstr>Recording in session</vt:lpstr>
      <vt:lpstr>Welcome</vt:lpstr>
      <vt:lpstr>AGENDA</vt:lpstr>
      <vt:lpstr>LCAP Engagement in 2023-2024</vt:lpstr>
      <vt:lpstr>Prior engagement session recap</vt:lpstr>
      <vt:lpstr>Prior engagement session topics</vt:lpstr>
      <vt:lpstr>Opportunities to build trust  Through Authentic Engagement</vt:lpstr>
      <vt:lpstr>2023-2024 LCAP REVIEW AND FEEDBACK SURVEY</vt:lpstr>
      <vt:lpstr>Budget projections</vt:lpstr>
      <vt:lpstr>What is a (project/activity) budget?</vt:lpstr>
      <vt:lpstr>DUCKS IN A ROW…</vt:lpstr>
      <vt:lpstr>Interactive activity - INTRODUCTION</vt:lpstr>
      <vt:lpstr>STEP 1: UNDERSTANDING THE REQUIREMENTS</vt:lpstr>
      <vt:lpstr>PowerPoint Presentation</vt:lpstr>
      <vt:lpstr>STEP 2: DEFINING the project/activity?</vt:lpstr>
      <vt:lpstr>Interactive activity – step 2 review</vt:lpstr>
      <vt:lpstr>STEP 3: GATHER INFORMATION &amp; CATEGORIZE</vt:lpstr>
      <vt:lpstr>Interactive activity – step 3 review</vt:lpstr>
      <vt:lpstr>STEP 4: Estimate costs</vt:lpstr>
      <vt:lpstr>Interactive activity – step 4 review</vt:lpstr>
      <vt:lpstr>STEP 5: CREATE THE BUDGET / REVIEW / REVISE</vt:lpstr>
      <vt:lpstr>Interactive activity – debrief</vt:lpstr>
      <vt:lpstr>Next lcap engagement session</vt:lpstr>
      <vt:lpstr>LCAP Engagement in 2023-2024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Norton</dc:creator>
  <cp:lastModifiedBy>Tiffany Ashworth</cp:lastModifiedBy>
  <cp:revision>372</cp:revision>
  <cp:lastPrinted>2024-02-15T23:55:59Z</cp:lastPrinted>
  <dcterms:created xsi:type="dcterms:W3CDTF">2021-05-05T15:08:26Z</dcterms:created>
  <dcterms:modified xsi:type="dcterms:W3CDTF">2024-02-16T22:52:38Z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0x0101006A267024337D4748BBB418824DAF373A</vt:lpwstr>
  </property>
</Properties>
</file>